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3"/>
  </p:notesMasterIdLst>
  <p:sldIdLst>
    <p:sldId id="256" r:id="rId2"/>
  </p:sldIdLst>
  <p:sldSz cx="29484638" cy="512064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3827">
          <p15:clr>
            <a:srgbClr val="A4A3A4"/>
          </p15:clr>
        </p15:guide>
        <p15:guide id="2" pos="10192">
          <p15:clr>
            <a:srgbClr val="A4A3A4"/>
          </p15:clr>
        </p15:guide>
        <p15:guide id="3" orient="horz" pos="16133">
          <p15:clr>
            <a:srgbClr val="A4A3A4"/>
          </p15:clr>
        </p15:guide>
        <p15:guide id="4" pos="9287">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7" roundtripDataSignature="AMtx7mgYn/byf1PM3S1dYWLnrVBf4MEhL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41" d="100"/>
          <a:sy n="41" d="100"/>
        </p:scale>
        <p:origin x="-552" y="-1452"/>
      </p:cViewPr>
      <p:guideLst>
        <p:guide orient="horz" pos="13827"/>
        <p:guide pos="10192"/>
        <p:guide orient="horz" pos="16133"/>
        <p:guide pos="9287"/>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notesMaster" Target="notesMasters/notesMaster1.xml"/><Relationship Id="rId7" Type="http://customschemas.google.com/relationships/presentationmetadata" Target="metadata"/><Relationship Id="rId2" Type="http://schemas.openxmlformats.org/officeDocument/2006/relationships/slide" Target="slides/slide1.xml"/><Relationship Id="rId1" Type="http://schemas.openxmlformats.org/officeDocument/2006/relationships/slideMaster" Target="slideMasters/slideMaster1.xml"/><Relationship Id="rId11" Type="http://schemas.openxmlformats.org/officeDocument/2006/relationships/tableStyles" Target="tableStyles.xml"/><Relationship Id="rId10" Type="http://schemas.openxmlformats.org/officeDocument/2006/relationships/theme" Target="theme/them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8396"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8396"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8396"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8396"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8396"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8396"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8396"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8396"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8396"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8396"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8396"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8396"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8396"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8396"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8396"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8396"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2441575" y="685800"/>
            <a:ext cx="197485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0000"/>
              </a:lnSpc>
              <a:spcBef>
                <a:spcPts val="1680"/>
              </a:spcBef>
              <a:spcAft>
                <a:spcPts val="0"/>
              </a:spcAft>
              <a:buClr>
                <a:srgbClr val="000000"/>
              </a:buClr>
              <a:buSzPts val="1400"/>
              <a:buFont typeface="Arial"/>
              <a:buNone/>
              <a:defRPr sz="56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1680"/>
              </a:spcBef>
              <a:spcAft>
                <a:spcPts val="0"/>
              </a:spcAft>
              <a:buClr>
                <a:srgbClr val="000000"/>
              </a:buClr>
              <a:buSzPts val="1400"/>
              <a:buFont typeface="Arial"/>
              <a:buNone/>
              <a:defRPr sz="56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1680"/>
              </a:spcBef>
              <a:spcAft>
                <a:spcPts val="0"/>
              </a:spcAft>
              <a:buClr>
                <a:srgbClr val="000000"/>
              </a:buClr>
              <a:buSzPts val="1400"/>
              <a:buFont typeface="Arial"/>
              <a:buNone/>
              <a:defRPr sz="56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1680"/>
              </a:spcBef>
              <a:spcAft>
                <a:spcPts val="0"/>
              </a:spcAft>
              <a:buClr>
                <a:srgbClr val="000000"/>
              </a:buClr>
              <a:buSzPts val="1400"/>
              <a:buFont typeface="Arial"/>
              <a:buNone/>
              <a:defRPr sz="56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1680"/>
              </a:spcBef>
              <a:spcAft>
                <a:spcPts val="0"/>
              </a:spcAft>
              <a:buClr>
                <a:srgbClr val="000000"/>
              </a:buClr>
              <a:buSzPts val="1400"/>
              <a:buFont typeface="Arial"/>
              <a:buNone/>
              <a:defRPr sz="56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5699"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5699"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5699"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5699"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8396"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8396"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8396"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8396"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8396"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8396"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8396"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8396"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pt-BR" sz="1200" b="0" i="0" u="none" strike="noStrike" cap="none">
                <a:solidFill>
                  <a:schemeClr val="dk1"/>
                </a:solidFill>
                <a:latin typeface="Calibri"/>
                <a:ea typeface="Calibri"/>
                <a:cs typeface="Calibri"/>
                <a:sym typeface="Calibri"/>
              </a:rPr>
              <a:t>‹nº›</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a:spLocks noGrp="1" noRot="1" noChangeAspect="1"/>
          </p:cNvSpPr>
          <p:nvPr>
            <p:ph type="sldImg" idx="2"/>
          </p:nvPr>
        </p:nvSpPr>
        <p:spPr>
          <a:xfrm>
            <a:off x="2441575" y="685800"/>
            <a:ext cx="197485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86" name="Google Shape;86;p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SzPts val="1400"/>
              <a:buNone/>
            </a:pPr>
            <a:endParaRPr/>
          </a:p>
        </p:txBody>
      </p:sp>
      <p:sp>
        <p:nvSpPr>
          <p:cNvPr id="87" name="Google Shape;87;p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fld id="{00000000-1234-1234-1234-123412341234}" type="slidenum">
              <a:rPr lang="pt-BR" sz="1200" b="0" i="0" u="none" strike="noStrike" cap="none">
                <a:solidFill>
                  <a:schemeClr val="dk1"/>
                </a:solidFill>
                <a:latin typeface="Calibri"/>
                <a:ea typeface="Calibri"/>
                <a:cs typeface="Calibri"/>
                <a:sym typeface="Calibri"/>
              </a:rPr>
              <a:t>1</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lide de título" type="title">
  <p:cSld name="TITLE">
    <p:spTree>
      <p:nvGrpSpPr>
        <p:cNvPr id="1" name="Shape 15"/>
        <p:cNvGrpSpPr/>
        <p:nvPr/>
      </p:nvGrpSpPr>
      <p:grpSpPr>
        <a:xfrm>
          <a:off x="0" y="0"/>
          <a:ext cx="0" cy="0"/>
          <a:chOff x="0" y="0"/>
          <a:chExt cx="0" cy="0"/>
        </a:xfrm>
      </p:grpSpPr>
      <p:sp>
        <p:nvSpPr>
          <p:cNvPr id="16" name="Google Shape;16;p3"/>
          <p:cNvSpPr txBox="1">
            <a:spLocks noGrp="1"/>
          </p:cNvSpPr>
          <p:nvPr>
            <p:ph type="ctrTitle"/>
          </p:nvPr>
        </p:nvSpPr>
        <p:spPr>
          <a:xfrm>
            <a:off x="2211353" y="15907185"/>
            <a:ext cx="25061942" cy="10976182"/>
          </a:xfrm>
          <a:prstGeom prst="rect">
            <a:avLst/>
          </a:prstGeom>
          <a:noFill/>
          <a:ln>
            <a:noFill/>
          </a:ln>
        </p:spPr>
        <p:txBody>
          <a:bodyPr spcFirstLastPara="1" wrap="square" lIns="432100" tIns="216050" rIns="432100" bIns="21605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7" name="Google Shape;17;p3"/>
          <p:cNvSpPr txBox="1">
            <a:spLocks noGrp="1"/>
          </p:cNvSpPr>
          <p:nvPr>
            <p:ph type="subTitle" idx="1"/>
          </p:nvPr>
        </p:nvSpPr>
        <p:spPr>
          <a:xfrm>
            <a:off x="4422696" y="29016956"/>
            <a:ext cx="20639247" cy="13086080"/>
          </a:xfrm>
          <a:prstGeom prst="rect">
            <a:avLst/>
          </a:prstGeom>
          <a:noFill/>
          <a:ln>
            <a:noFill/>
          </a:ln>
        </p:spPr>
        <p:txBody>
          <a:bodyPr spcFirstLastPara="1" wrap="square" lIns="432100" tIns="216050" rIns="432100" bIns="216050" anchor="t" anchorCtr="0">
            <a:noAutofit/>
          </a:bodyPr>
          <a:lstStyle>
            <a:lvl1pPr lvl="0" algn="ctr">
              <a:lnSpc>
                <a:spcPct val="100000"/>
              </a:lnSpc>
              <a:spcBef>
                <a:spcPts val="3016"/>
              </a:spcBef>
              <a:spcAft>
                <a:spcPts val="0"/>
              </a:spcAft>
              <a:buClr>
                <a:srgbClr val="888888"/>
              </a:buClr>
              <a:buSzPts val="15081"/>
              <a:buNone/>
              <a:defRPr>
                <a:solidFill>
                  <a:srgbClr val="888888"/>
                </a:solidFill>
              </a:defRPr>
            </a:lvl1pPr>
            <a:lvl2pPr lvl="1" algn="ctr">
              <a:lnSpc>
                <a:spcPct val="100000"/>
              </a:lnSpc>
              <a:spcBef>
                <a:spcPts val="2617"/>
              </a:spcBef>
              <a:spcAft>
                <a:spcPts val="0"/>
              </a:spcAft>
              <a:buClr>
                <a:srgbClr val="888888"/>
              </a:buClr>
              <a:buSzPts val="13084"/>
              <a:buNone/>
              <a:defRPr>
                <a:solidFill>
                  <a:srgbClr val="888888"/>
                </a:solidFill>
              </a:defRPr>
            </a:lvl2pPr>
            <a:lvl3pPr lvl="2" algn="ctr">
              <a:lnSpc>
                <a:spcPct val="100000"/>
              </a:lnSpc>
              <a:spcBef>
                <a:spcPts val="2237"/>
              </a:spcBef>
              <a:spcAft>
                <a:spcPts val="0"/>
              </a:spcAft>
              <a:buClr>
                <a:srgbClr val="888888"/>
              </a:buClr>
              <a:buSzPts val="11186"/>
              <a:buNone/>
              <a:defRPr>
                <a:solidFill>
                  <a:srgbClr val="888888"/>
                </a:solidFill>
              </a:defRPr>
            </a:lvl3pPr>
            <a:lvl4pPr lvl="3" algn="ctr">
              <a:lnSpc>
                <a:spcPct val="100000"/>
              </a:lnSpc>
              <a:spcBef>
                <a:spcPts val="1858"/>
              </a:spcBef>
              <a:spcAft>
                <a:spcPts val="0"/>
              </a:spcAft>
              <a:buClr>
                <a:srgbClr val="888888"/>
              </a:buClr>
              <a:buSzPts val="9289"/>
              <a:buNone/>
              <a:defRPr>
                <a:solidFill>
                  <a:srgbClr val="888888"/>
                </a:solidFill>
              </a:defRPr>
            </a:lvl4pPr>
            <a:lvl5pPr lvl="4" algn="ctr">
              <a:lnSpc>
                <a:spcPct val="100000"/>
              </a:lnSpc>
              <a:spcBef>
                <a:spcPts val="1858"/>
              </a:spcBef>
              <a:spcAft>
                <a:spcPts val="0"/>
              </a:spcAft>
              <a:buClr>
                <a:srgbClr val="888888"/>
              </a:buClr>
              <a:buSzPts val="9289"/>
              <a:buNone/>
              <a:defRPr>
                <a:solidFill>
                  <a:srgbClr val="888888"/>
                </a:solidFill>
              </a:defRPr>
            </a:lvl5pPr>
            <a:lvl6pPr lvl="5" algn="ctr">
              <a:lnSpc>
                <a:spcPct val="100000"/>
              </a:lnSpc>
              <a:spcBef>
                <a:spcPts val="1878"/>
              </a:spcBef>
              <a:spcAft>
                <a:spcPts val="0"/>
              </a:spcAft>
              <a:buClr>
                <a:srgbClr val="888888"/>
              </a:buClr>
              <a:buSzPts val="9389"/>
              <a:buNone/>
              <a:defRPr>
                <a:solidFill>
                  <a:srgbClr val="888888"/>
                </a:solidFill>
              </a:defRPr>
            </a:lvl6pPr>
            <a:lvl7pPr lvl="6" algn="ctr">
              <a:lnSpc>
                <a:spcPct val="100000"/>
              </a:lnSpc>
              <a:spcBef>
                <a:spcPts val="1878"/>
              </a:spcBef>
              <a:spcAft>
                <a:spcPts val="0"/>
              </a:spcAft>
              <a:buClr>
                <a:srgbClr val="888888"/>
              </a:buClr>
              <a:buSzPts val="9389"/>
              <a:buNone/>
              <a:defRPr>
                <a:solidFill>
                  <a:srgbClr val="888888"/>
                </a:solidFill>
              </a:defRPr>
            </a:lvl7pPr>
            <a:lvl8pPr lvl="7" algn="ctr">
              <a:lnSpc>
                <a:spcPct val="100000"/>
              </a:lnSpc>
              <a:spcBef>
                <a:spcPts val="1878"/>
              </a:spcBef>
              <a:spcAft>
                <a:spcPts val="0"/>
              </a:spcAft>
              <a:buClr>
                <a:srgbClr val="888888"/>
              </a:buClr>
              <a:buSzPts val="9389"/>
              <a:buNone/>
              <a:defRPr>
                <a:solidFill>
                  <a:srgbClr val="888888"/>
                </a:solidFill>
              </a:defRPr>
            </a:lvl8pPr>
            <a:lvl9pPr lvl="8" algn="ctr">
              <a:lnSpc>
                <a:spcPct val="100000"/>
              </a:lnSpc>
              <a:spcBef>
                <a:spcPts val="1878"/>
              </a:spcBef>
              <a:spcAft>
                <a:spcPts val="0"/>
              </a:spcAft>
              <a:buClr>
                <a:srgbClr val="888888"/>
              </a:buClr>
              <a:buSzPts val="9389"/>
              <a:buNone/>
              <a:defRPr>
                <a:solidFill>
                  <a:srgbClr val="888888"/>
                </a:solidFill>
              </a:defRPr>
            </a:lvl9pPr>
          </a:lstStyle>
          <a:p>
            <a:endParaRPr/>
          </a:p>
        </p:txBody>
      </p:sp>
      <p:sp>
        <p:nvSpPr>
          <p:cNvPr id="18" name="Google Shape;18;p3"/>
          <p:cNvSpPr txBox="1">
            <a:spLocks noGrp="1"/>
          </p:cNvSpPr>
          <p:nvPr>
            <p:ph type="dt" idx="10"/>
          </p:nvPr>
        </p:nvSpPr>
        <p:spPr>
          <a:xfrm>
            <a:off x="1474811" y="47460382"/>
            <a:ext cx="6878591" cy="2728146"/>
          </a:xfrm>
          <a:prstGeom prst="rect">
            <a:avLst/>
          </a:prstGeom>
          <a:noFill/>
          <a:ln>
            <a:noFill/>
          </a:ln>
        </p:spPr>
        <p:txBody>
          <a:bodyPr spcFirstLastPara="1" wrap="square" lIns="432100" tIns="216050" rIns="432100" bIns="21605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3"/>
          <p:cNvSpPr txBox="1">
            <a:spLocks noGrp="1"/>
          </p:cNvSpPr>
          <p:nvPr>
            <p:ph type="ftr" idx="11"/>
          </p:nvPr>
        </p:nvSpPr>
        <p:spPr>
          <a:xfrm>
            <a:off x="10073782" y="47460382"/>
            <a:ext cx="9337089" cy="2728146"/>
          </a:xfrm>
          <a:prstGeom prst="rect">
            <a:avLst/>
          </a:prstGeom>
          <a:noFill/>
          <a:ln>
            <a:noFill/>
          </a:ln>
        </p:spPr>
        <p:txBody>
          <a:bodyPr spcFirstLastPara="1" wrap="square" lIns="432100" tIns="216050" rIns="432100" bIns="21605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3"/>
          <p:cNvSpPr txBox="1">
            <a:spLocks noGrp="1"/>
          </p:cNvSpPr>
          <p:nvPr>
            <p:ph type="sldNum" idx="12"/>
          </p:nvPr>
        </p:nvSpPr>
        <p:spPr>
          <a:xfrm>
            <a:off x="21131236" y="47460382"/>
            <a:ext cx="6878591" cy="2728146"/>
          </a:xfrm>
          <a:prstGeom prst="rect">
            <a:avLst/>
          </a:prstGeom>
          <a:noFill/>
          <a:ln>
            <a:noFill/>
          </a:ln>
        </p:spPr>
        <p:txBody>
          <a:bodyPr spcFirstLastPara="1" wrap="square" lIns="432100" tIns="216050" rIns="432100" bIns="216050" anchor="ctr" anchorCtr="0">
            <a:noAutofit/>
          </a:bodyPr>
          <a:lstStyle>
            <a:lvl1pPr marL="0" marR="0" lvl="0"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ítulo e conteúdo" type="obj">
  <p:cSld name="OBJEC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1474811" y="2048932"/>
            <a:ext cx="26535016" cy="8534398"/>
          </a:xfrm>
          <a:prstGeom prst="rect">
            <a:avLst/>
          </a:prstGeom>
          <a:noFill/>
          <a:ln>
            <a:noFill/>
          </a:ln>
        </p:spPr>
        <p:txBody>
          <a:bodyPr spcFirstLastPara="1" wrap="square" lIns="432100" tIns="216050" rIns="432100" bIns="21605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1474811" y="11947413"/>
            <a:ext cx="26535016" cy="33795172"/>
          </a:xfrm>
          <a:prstGeom prst="rect">
            <a:avLst/>
          </a:prstGeom>
          <a:noFill/>
          <a:ln>
            <a:noFill/>
          </a:ln>
        </p:spPr>
        <p:txBody>
          <a:bodyPr spcFirstLastPara="1" wrap="square" lIns="432100" tIns="216050" rIns="432100" bIns="216050" anchor="t" anchorCtr="0">
            <a:no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1474811" y="47460382"/>
            <a:ext cx="6878591" cy="2728146"/>
          </a:xfrm>
          <a:prstGeom prst="rect">
            <a:avLst/>
          </a:prstGeom>
          <a:noFill/>
          <a:ln>
            <a:noFill/>
          </a:ln>
        </p:spPr>
        <p:txBody>
          <a:bodyPr spcFirstLastPara="1" wrap="square" lIns="432100" tIns="216050" rIns="432100" bIns="21605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10073782" y="47460382"/>
            <a:ext cx="9337089" cy="2728146"/>
          </a:xfrm>
          <a:prstGeom prst="rect">
            <a:avLst/>
          </a:prstGeom>
          <a:noFill/>
          <a:ln>
            <a:noFill/>
          </a:ln>
        </p:spPr>
        <p:txBody>
          <a:bodyPr spcFirstLastPara="1" wrap="square" lIns="432100" tIns="216050" rIns="432100" bIns="21605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21131236" y="47460382"/>
            <a:ext cx="6878591" cy="2728146"/>
          </a:xfrm>
          <a:prstGeom prst="rect">
            <a:avLst/>
          </a:prstGeom>
          <a:noFill/>
          <a:ln>
            <a:noFill/>
          </a:ln>
        </p:spPr>
        <p:txBody>
          <a:bodyPr spcFirstLastPara="1" wrap="square" lIns="432100" tIns="216050" rIns="432100" bIns="216050" anchor="ctr" anchorCtr="0">
            <a:noAutofit/>
          </a:bodyPr>
          <a:lstStyle>
            <a:lvl1pPr marL="0" marR="0" lvl="0"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abeçalho da Seção" type="secHead">
  <p:cSld name="SECTION_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2329086" y="32904856"/>
            <a:ext cx="25061942" cy="10170159"/>
          </a:xfrm>
          <a:prstGeom prst="rect">
            <a:avLst/>
          </a:prstGeom>
          <a:noFill/>
          <a:ln>
            <a:noFill/>
          </a:ln>
        </p:spPr>
        <p:txBody>
          <a:bodyPr spcFirstLastPara="1" wrap="square" lIns="432100" tIns="216050" rIns="432100" bIns="216050" anchor="t" anchorCtr="0">
            <a:noAutofit/>
          </a:bodyPr>
          <a:lstStyle>
            <a:lvl1pPr lvl="0" algn="l">
              <a:lnSpc>
                <a:spcPct val="100000"/>
              </a:lnSpc>
              <a:spcBef>
                <a:spcPts val="0"/>
              </a:spcBef>
              <a:spcAft>
                <a:spcPts val="0"/>
              </a:spcAft>
              <a:buSzPts val="1400"/>
              <a:buNone/>
              <a:defRPr sz="18876" b="1" cap="none"/>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2329086" y="21703462"/>
            <a:ext cx="25061942" cy="11201395"/>
          </a:xfrm>
          <a:prstGeom prst="rect">
            <a:avLst/>
          </a:prstGeom>
          <a:noFill/>
          <a:ln>
            <a:noFill/>
          </a:ln>
        </p:spPr>
        <p:txBody>
          <a:bodyPr spcFirstLastPara="1" wrap="square" lIns="432100" tIns="216050" rIns="432100" bIns="216050" anchor="b" anchorCtr="0">
            <a:noAutofit/>
          </a:bodyPr>
          <a:lstStyle>
            <a:lvl1pPr marL="457200" lvl="0" indent="-228600" algn="l">
              <a:lnSpc>
                <a:spcPct val="100000"/>
              </a:lnSpc>
              <a:spcBef>
                <a:spcPts val="1878"/>
              </a:spcBef>
              <a:spcAft>
                <a:spcPts val="0"/>
              </a:spcAft>
              <a:buClr>
                <a:srgbClr val="888888"/>
              </a:buClr>
              <a:buSzPts val="9389"/>
              <a:buNone/>
              <a:defRPr sz="9389">
                <a:solidFill>
                  <a:srgbClr val="888888"/>
                </a:solidFill>
              </a:defRPr>
            </a:lvl1pPr>
            <a:lvl2pPr marL="914400" lvl="1" indent="-228600" algn="l">
              <a:lnSpc>
                <a:spcPct val="100000"/>
              </a:lnSpc>
              <a:spcBef>
                <a:spcPts val="1698"/>
              </a:spcBef>
              <a:spcAft>
                <a:spcPts val="0"/>
              </a:spcAft>
              <a:buClr>
                <a:srgbClr val="888888"/>
              </a:buClr>
              <a:buSzPts val="8490"/>
              <a:buNone/>
              <a:defRPr sz="8490">
                <a:solidFill>
                  <a:srgbClr val="888888"/>
                </a:solidFill>
              </a:defRPr>
            </a:lvl2pPr>
            <a:lvl3pPr marL="1371600" lvl="2" indent="-228600" algn="l">
              <a:lnSpc>
                <a:spcPct val="100000"/>
              </a:lnSpc>
              <a:spcBef>
                <a:spcPts val="1518"/>
              </a:spcBef>
              <a:spcAft>
                <a:spcPts val="0"/>
              </a:spcAft>
              <a:buClr>
                <a:srgbClr val="888888"/>
              </a:buClr>
              <a:buSzPts val="7590"/>
              <a:buNone/>
              <a:defRPr sz="7590">
                <a:solidFill>
                  <a:srgbClr val="888888"/>
                </a:solidFill>
              </a:defRPr>
            </a:lvl3pPr>
            <a:lvl4pPr marL="1828800" lvl="3" indent="-228600" algn="l">
              <a:lnSpc>
                <a:spcPct val="100000"/>
              </a:lnSpc>
              <a:spcBef>
                <a:spcPts val="1318"/>
              </a:spcBef>
              <a:spcAft>
                <a:spcPts val="0"/>
              </a:spcAft>
              <a:buClr>
                <a:srgbClr val="888888"/>
              </a:buClr>
              <a:buSzPts val="6591"/>
              <a:buNone/>
              <a:defRPr sz="6591">
                <a:solidFill>
                  <a:srgbClr val="888888"/>
                </a:solidFill>
              </a:defRPr>
            </a:lvl4pPr>
            <a:lvl5pPr marL="2286000" lvl="4" indent="-228600" algn="l">
              <a:lnSpc>
                <a:spcPct val="100000"/>
              </a:lnSpc>
              <a:spcBef>
                <a:spcPts val="1318"/>
              </a:spcBef>
              <a:spcAft>
                <a:spcPts val="0"/>
              </a:spcAft>
              <a:buClr>
                <a:srgbClr val="888888"/>
              </a:buClr>
              <a:buSzPts val="6591"/>
              <a:buNone/>
              <a:defRPr sz="6591">
                <a:solidFill>
                  <a:srgbClr val="888888"/>
                </a:solidFill>
              </a:defRPr>
            </a:lvl5pPr>
            <a:lvl6pPr marL="2743200" lvl="5" indent="-228600" algn="l">
              <a:lnSpc>
                <a:spcPct val="100000"/>
              </a:lnSpc>
              <a:spcBef>
                <a:spcPts val="1318"/>
              </a:spcBef>
              <a:spcAft>
                <a:spcPts val="0"/>
              </a:spcAft>
              <a:buClr>
                <a:srgbClr val="888888"/>
              </a:buClr>
              <a:buSzPts val="6591"/>
              <a:buNone/>
              <a:defRPr sz="6591">
                <a:solidFill>
                  <a:srgbClr val="888888"/>
                </a:solidFill>
              </a:defRPr>
            </a:lvl6pPr>
            <a:lvl7pPr marL="3200400" lvl="6" indent="-228600" algn="l">
              <a:lnSpc>
                <a:spcPct val="100000"/>
              </a:lnSpc>
              <a:spcBef>
                <a:spcPts val="1318"/>
              </a:spcBef>
              <a:spcAft>
                <a:spcPts val="0"/>
              </a:spcAft>
              <a:buClr>
                <a:srgbClr val="888888"/>
              </a:buClr>
              <a:buSzPts val="6591"/>
              <a:buNone/>
              <a:defRPr sz="6591">
                <a:solidFill>
                  <a:srgbClr val="888888"/>
                </a:solidFill>
              </a:defRPr>
            </a:lvl7pPr>
            <a:lvl8pPr marL="3657600" lvl="7" indent="-228600" algn="l">
              <a:lnSpc>
                <a:spcPct val="100000"/>
              </a:lnSpc>
              <a:spcBef>
                <a:spcPts val="1318"/>
              </a:spcBef>
              <a:spcAft>
                <a:spcPts val="0"/>
              </a:spcAft>
              <a:buClr>
                <a:srgbClr val="888888"/>
              </a:buClr>
              <a:buSzPts val="6591"/>
              <a:buNone/>
              <a:defRPr sz="6591">
                <a:solidFill>
                  <a:srgbClr val="888888"/>
                </a:solidFill>
              </a:defRPr>
            </a:lvl8pPr>
            <a:lvl9pPr marL="4114800" lvl="8" indent="-228600" algn="l">
              <a:lnSpc>
                <a:spcPct val="100000"/>
              </a:lnSpc>
              <a:spcBef>
                <a:spcPts val="1318"/>
              </a:spcBef>
              <a:spcAft>
                <a:spcPts val="0"/>
              </a:spcAft>
              <a:buClr>
                <a:srgbClr val="888888"/>
              </a:buClr>
              <a:buSzPts val="6591"/>
              <a:buNone/>
              <a:defRPr sz="6591">
                <a:solidFill>
                  <a:srgbClr val="888888"/>
                </a:solidFill>
              </a:defRPr>
            </a:lvl9pPr>
          </a:lstStyle>
          <a:p>
            <a:endParaRPr/>
          </a:p>
        </p:txBody>
      </p:sp>
      <p:sp>
        <p:nvSpPr>
          <p:cNvPr id="30" name="Google Shape;30;p5"/>
          <p:cNvSpPr txBox="1">
            <a:spLocks noGrp="1"/>
          </p:cNvSpPr>
          <p:nvPr>
            <p:ph type="dt" idx="10"/>
          </p:nvPr>
        </p:nvSpPr>
        <p:spPr>
          <a:xfrm>
            <a:off x="1474811" y="47460382"/>
            <a:ext cx="6878591" cy="2728146"/>
          </a:xfrm>
          <a:prstGeom prst="rect">
            <a:avLst/>
          </a:prstGeom>
          <a:noFill/>
          <a:ln>
            <a:noFill/>
          </a:ln>
        </p:spPr>
        <p:txBody>
          <a:bodyPr spcFirstLastPara="1" wrap="square" lIns="432100" tIns="216050" rIns="432100" bIns="21605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10073782" y="47460382"/>
            <a:ext cx="9337089" cy="2728146"/>
          </a:xfrm>
          <a:prstGeom prst="rect">
            <a:avLst/>
          </a:prstGeom>
          <a:noFill/>
          <a:ln>
            <a:noFill/>
          </a:ln>
        </p:spPr>
        <p:txBody>
          <a:bodyPr spcFirstLastPara="1" wrap="square" lIns="432100" tIns="216050" rIns="432100" bIns="21605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21131236" y="47460382"/>
            <a:ext cx="6878591" cy="2728146"/>
          </a:xfrm>
          <a:prstGeom prst="rect">
            <a:avLst/>
          </a:prstGeom>
          <a:noFill/>
          <a:ln>
            <a:noFill/>
          </a:ln>
        </p:spPr>
        <p:txBody>
          <a:bodyPr spcFirstLastPara="1" wrap="square" lIns="432100" tIns="216050" rIns="432100" bIns="216050" anchor="ctr" anchorCtr="0">
            <a:noAutofit/>
          </a:bodyPr>
          <a:lstStyle>
            <a:lvl1pPr marL="0" marR="0" lvl="0"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Duas Partes de Conteúdo" type="twoObj">
  <p:cSld name="TWO_OBJECTS">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1474811" y="2048932"/>
            <a:ext cx="26535016" cy="8534398"/>
          </a:xfrm>
          <a:prstGeom prst="rect">
            <a:avLst/>
          </a:prstGeom>
          <a:noFill/>
          <a:ln>
            <a:noFill/>
          </a:ln>
        </p:spPr>
        <p:txBody>
          <a:bodyPr spcFirstLastPara="1" wrap="square" lIns="432100" tIns="216050" rIns="432100" bIns="21605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5226368" y="56457433"/>
            <a:ext cx="46771028" cy="159676246"/>
          </a:xfrm>
          <a:prstGeom prst="rect">
            <a:avLst/>
          </a:prstGeom>
          <a:noFill/>
          <a:ln>
            <a:noFill/>
          </a:ln>
        </p:spPr>
        <p:txBody>
          <a:bodyPr spcFirstLastPara="1" wrap="square" lIns="432100" tIns="216050" rIns="432100" bIns="216050" anchor="t" anchorCtr="0">
            <a:noAutofit/>
          </a:bodyPr>
          <a:lstStyle>
            <a:lvl1pPr marL="457200" lvl="0" indent="-1065784" algn="l">
              <a:lnSpc>
                <a:spcPct val="100000"/>
              </a:lnSpc>
              <a:spcBef>
                <a:spcPts val="2637"/>
              </a:spcBef>
              <a:spcAft>
                <a:spcPts val="0"/>
              </a:spcAft>
              <a:buClr>
                <a:schemeClr val="dk1"/>
              </a:buClr>
              <a:buSzPts val="13184"/>
              <a:buChar char="•"/>
              <a:defRPr sz="13184"/>
            </a:lvl1pPr>
            <a:lvl2pPr marL="914400" lvl="1" indent="-945261" algn="l">
              <a:lnSpc>
                <a:spcPct val="100000"/>
              </a:lnSpc>
              <a:spcBef>
                <a:spcPts val="2257"/>
              </a:spcBef>
              <a:spcAft>
                <a:spcPts val="0"/>
              </a:spcAft>
              <a:buClr>
                <a:schemeClr val="dk1"/>
              </a:buClr>
              <a:buSzPts val="11286"/>
              <a:buChar char="–"/>
              <a:defRPr sz="11286"/>
            </a:lvl2pPr>
            <a:lvl3pPr marL="1371600" lvl="2" indent="-824801" algn="l">
              <a:lnSpc>
                <a:spcPct val="100000"/>
              </a:lnSpc>
              <a:spcBef>
                <a:spcPts val="1878"/>
              </a:spcBef>
              <a:spcAft>
                <a:spcPts val="0"/>
              </a:spcAft>
              <a:buClr>
                <a:schemeClr val="dk1"/>
              </a:buClr>
              <a:buSzPts val="9389"/>
              <a:buChar char="•"/>
              <a:defRPr sz="9389"/>
            </a:lvl3pPr>
            <a:lvl4pPr marL="1828800" lvl="3" indent="-767714" algn="l">
              <a:lnSpc>
                <a:spcPct val="100000"/>
              </a:lnSpc>
              <a:spcBef>
                <a:spcPts val="1698"/>
              </a:spcBef>
              <a:spcAft>
                <a:spcPts val="0"/>
              </a:spcAft>
              <a:buClr>
                <a:schemeClr val="dk1"/>
              </a:buClr>
              <a:buSzPts val="8490"/>
              <a:buChar char="–"/>
              <a:defRPr sz="8490"/>
            </a:lvl4pPr>
            <a:lvl5pPr marL="2286000" lvl="4" indent="-767714" algn="l">
              <a:lnSpc>
                <a:spcPct val="100000"/>
              </a:lnSpc>
              <a:spcBef>
                <a:spcPts val="1698"/>
              </a:spcBef>
              <a:spcAft>
                <a:spcPts val="0"/>
              </a:spcAft>
              <a:buClr>
                <a:schemeClr val="dk1"/>
              </a:buClr>
              <a:buSzPts val="8490"/>
              <a:buChar char="»"/>
              <a:defRPr sz="8490"/>
            </a:lvl5pPr>
            <a:lvl6pPr marL="2743200" lvl="5" indent="-767714" algn="l">
              <a:lnSpc>
                <a:spcPct val="100000"/>
              </a:lnSpc>
              <a:spcBef>
                <a:spcPts val="1698"/>
              </a:spcBef>
              <a:spcAft>
                <a:spcPts val="0"/>
              </a:spcAft>
              <a:buClr>
                <a:schemeClr val="dk1"/>
              </a:buClr>
              <a:buSzPts val="8490"/>
              <a:buChar char="•"/>
              <a:defRPr sz="8490"/>
            </a:lvl6pPr>
            <a:lvl7pPr marL="3200400" lvl="6" indent="-767714" algn="l">
              <a:lnSpc>
                <a:spcPct val="100000"/>
              </a:lnSpc>
              <a:spcBef>
                <a:spcPts val="1698"/>
              </a:spcBef>
              <a:spcAft>
                <a:spcPts val="0"/>
              </a:spcAft>
              <a:buClr>
                <a:schemeClr val="dk1"/>
              </a:buClr>
              <a:buSzPts val="8490"/>
              <a:buChar char="•"/>
              <a:defRPr sz="8490"/>
            </a:lvl7pPr>
            <a:lvl8pPr marL="3657600" lvl="7" indent="-767714" algn="l">
              <a:lnSpc>
                <a:spcPct val="100000"/>
              </a:lnSpc>
              <a:spcBef>
                <a:spcPts val="1698"/>
              </a:spcBef>
              <a:spcAft>
                <a:spcPts val="0"/>
              </a:spcAft>
              <a:buClr>
                <a:schemeClr val="dk1"/>
              </a:buClr>
              <a:buSzPts val="8490"/>
              <a:buChar char="•"/>
              <a:defRPr sz="8490"/>
            </a:lvl8pPr>
            <a:lvl9pPr marL="4114800" lvl="8" indent="-767715" algn="l">
              <a:lnSpc>
                <a:spcPct val="100000"/>
              </a:lnSpc>
              <a:spcBef>
                <a:spcPts val="1698"/>
              </a:spcBef>
              <a:spcAft>
                <a:spcPts val="0"/>
              </a:spcAft>
              <a:buClr>
                <a:schemeClr val="dk1"/>
              </a:buClr>
              <a:buSzPts val="8490"/>
              <a:buChar char="•"/>
              <a:defRPr sz="8490"/>
            </a:lvl9pPr>
          </a:lstStyle>
          <a:p>
            <a:endParaRPr/>
          </a:p>
        </p:txBody>
      </p:sp>
      <p:sp>
        <p:nvSpPr>
          <p:cNvPr id="36" name="Google Shape;36;p6"/>
          <p:cNvSpPr txBox="1">
            <a:spLocks noGrp="1"/>
          </p:cNvSpPr>
          <p:nvPr>
            <p:ph type="body" idx="2"/>
          </p:nvPr>
        </p:nvSpPr>
        <p:spPr>
          <a:xfrm>
            <a:off x="52488803" y="56457433"/>
            <a:ext cx="46771034" cy="159676246"/>
          </a:xfrm>
          <a:prstGeom prst="rect">
            <a:avLst/>
          </a:prstGeom>
          <a:noFill/>
          <a:ln>
            <a:noFill/>
          </a:ln>
        </p:spPr>
        <p:txBody>
          <a:bodyPr spcFirstLastPara="1" wrap="square" lIns="432100" tIns="216050" rIns="432100" bIns="216050" anchor="t" anchorCtr="0">
            <a:noAutofit/>
          </a:bodyPr>
          <a:lstStyle>
            <a:lvl1pPr marL="457200" lvl="0" indent="-1065784" algn="l">
              <a:lnSpc>
                <a:spcPct val="100000"/>
              </a:lnSpc>
              <a:spcBef>
                <a:spcPts val="2637"/>
              </a:spcBef>
              <a:spcAft>
                <a:spcPts val="0"/>
              </a:spcAft>
              <a:buClr>
                <a:schemeClr val="dk1"/>
              </a:buClr>
              <a:buSzPts val="13184"/>
              <a:buChar char="•"/>
              <a:defRPr sz="13184"/>
            </a:lvl1pPr>
            <a:lvl2pPr marL="914400" lvl="1" indent="-945261" algn="l">
              <a:lnSpc>
                <a:spcPct val="100000"/>
              </a:lnSpc>
              <a:spcBef>
                <a:spcPts val="2257"/>
              </a:spcBef>
              <a:spcAft>
                <a:spcPts val="0"/>
              </a:spcAft>
              <a:buClr>
                <a:schemeClr val="dk1"/>
              </a:buClr>
              <a:buSzPts val="11286"/>
              <a:buChar char="–"/>
              <a:defRPr sz="11286"/>
            </a:lvl2pPr>
            <a:lvl3pPr marL="1371600" lvl="2" indent="-824801" algn="l">
              <a:lnSpc>
                <a:spcPct val="100000"/>
              </a:lnSpc>
              <a:spcBef>
                <a:spcPts val="1878"/>
              </a:spcBef>
              <a:spcAft>
                <a:spcPts val="0"/>
              </a:spcAft>
              <a:buClr>
                <a:schemeClr val="dk1"/>
              </a:buClr>
              <a:buSzPts val="9389"/>
              <a:buChar char="•"/>
              <a:defRPr sz="9389"/>
            </a:lvl3pPr>
            <a:lvl4pPr marL="1828800" lvl="3" indent="-767714" algn="l">
              <a:lnSpc>
                <a:spcPct val="100000"/>
              </a:lnSpc>
              <a:spcBef>
                <a:spcPts val="1698"/>
              </a:spcBef>
              <a:spcAft>
                <a:spcPts val="0"/>
              </a:spcAft>
              <a:buClr>
                <a:schemeClr val="dk1"/>
              </a:buClr>
              <a:buSzPts val="8490"/>
              <a:buChar char="–"/>
              <a:defRPr sz="8490"/>
            </a:lvl4pPr>
            <a:lvl5pPr marL="2286000" lvl="4" indent="-767714" algn="l">
              <a:lnSpc>
                <a:spcPct val="100000"/>
              </a:lnSpc>
              <a:spcBef>
                <a:spcPts val="1698"/>
              </a:spcBef>
              <a:spcAft>
                <a:spcPts val="0"/>
              </a:spcAft>
              <a:buClr>
                <a:schemeClr val="dk1"/>
              </a:buClr>
              <a:buSzPts val="8490"/>
              <a:buChar char="»"/>
              <a:defRPr sz="8490"/>
            </a:lvl5pPr>
            <a:lvl6pPr marL="2743200" lvl="5" indent="-767714" algn="l">
              <a:lnSpc>
                <a:spcPct val="100000"/>
              </a:lnSpc>
              <a:spcBef>
                <a:spcPts val="1698"/>
              </a:spcBef>
              <a:spcAft>
                <a:spcPts val="0"/>
              </a:spcAft>
              <a:buClr>
                <a:schemeClr val="dk1"/>
              </a:buClr>
              <a:buSzPts val="8490"/>
              <a:buChar char="•"/>
              <a:defRPr sz="8490"/>
            </a:lvl6pPr>
            <a:lvl7pPr marL="3200400" lvl="6" indent="-767714" algn="l">
              <a:lnSpc>
                <a:spcPct val="100000"/>
              </a:lnSpc>
              <a:spcBef>
                <a:spcPts val="1698"/>
              </a:spcBef>
              <a:spcAft>
                <a:spcPts val="0"/>
              </a:spcAft>
              <a:buClr>
                <a:schemeClr val="dk1"/>
              </a:buClr>
              <a:buSzPts val="8490"/>
              <a:buChar char="•"/>
              <a:defRPr sz="8490"/>
            </a:lvl7pPr>
            <a:lvl8pPr marL="3657600" lvl="7" indent="-767714" algn="l">
              <a:lnSpc>
                <a:spcPct val="100000"/>
              </a:lnSpc>
              <a:spcBef>
                <a:spcPts val="1698"/>
              </a:spcBef>
              <a:spcAft>
                <a:spcPts val="0"/>
              </a:spcAft>
              <a:buClr>
                <a:schemeClr val="dk1"/>
              </a:buClr>
              <a:buSzPts val="8490"/>
              <a:buChar char="•"/>
              <a:defRPr sz="8490"/>
            </a:lvl8pPr>
            <a:lvl9pPr marL="4114800" lvl="8" indent="-767715" algn="l">
              <a:lnSpc>
                <a:spcPct val="100000"/>
              </a:lnSpc>
              <a:spcBef>
                <a:spcPts val="1698"/>
              </a:spcBef>
              <a:spcAft>
                <a:spcPts val="0"/>
              </a:spcAft>
              <a:buClr>
                <a:schemeClr val="dk1"/>
              </a:buClr>
              <a:buSzPts val="8490"/>
              <a:buChar char="•"/>
              <a:defRPr sz="8490"/>
            </a:lvl9pPr>
          </a:lstStyle>
          <a:p>
            <a:endParaRPr/>
          </a:p>
        </p:txBody>
      </p:sp>
      <p:sp>
        <p:nvSpPr>
          <p:cNvPr id="37" name="Google Shape;37;p6"/>
          <p:cNvSpPr txBox="1">
            <a:spLocks noGrp="1"/>
          </p:cNvSpPr>
          <p:nvPr>
            <p:ph type="dt" idx="10"/>
          </p:nvPr>
        </p:nvSpPr>
        <p:spPr>
          <a:xfrm>
            <a:off x="1474811" y="47460382"/>
            <a:ext cx="6878591" cy="2728146"/>
          </a:xfrm>
          <a:prstGeom prst="rect">
            <a:avLst/>
          </a:prstGeom>
          <a:noFill/>
          <a:ln>
            <a:noFill/>
          </a:ln>
        </p:spPr>
        <p:txBody>
          <a:bodyPr spcFirstLastPara="1" wrap="square" lIns="432100" tIns="216050" rIns="432100" bIns="21605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10073782" y="47460382"/>
            <a:ext cx="9337089" cy="2728146"/>
          </a:xfrm>
          <a:prstGeom prst="rect">
            <a:avLst/>
          </a:prstGeom>
          <a:noFill/>
          <a:ln>
            <a:noFill/>
          </a:ln>
        </p:spPr>
        <p:txBody>
          <a:bodyPr spcFirstLastPara="1" wrap="square" lIns="432100" tIns="216050" rIns="432100" bIns="21605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21131236" y="47460382"/>
            <a:ext cx="6878591" cy="2728146"/>
          </a:xfrm>
          <a:prstGeom prst="rect">
            <a:avLst/>
          </a:prstGeom>
          <a:noFill/>
          <a:ln>
            <a:noFill/>
          </a:ln>
        </p:spPr>
        <p:txBody>
          <a:bodyPr spcFirstLastPara="1" wrap="square" lIns="432100" tIns="216050" rIns="432100" bIns="216050" anchor="ctr" anchorCtr="0">
            <a:noAutofit/>
          </a:bodyPr>
          <a:lstStyle>
            <a:lvl1pPr marL="0" marR="0" lvl="0"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ação" type="twoTxTwoObj">
  <p:cSld name="TWO_OBJECTS_WITH_TEXT">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1474232" y="2050628"/>
            <a:ext cx="26536175" cy="8534398"/>
          </a:xfrm>
          <a:prstGeom prst="rect">
            <a:avLst/>
          </a:prstGeom>
          <a:noFill/>
          <a:ln>
            <a:noFill/>
          </a:ln>
        </p:spPr>
        <p:txBody>
          <a:bodyPr spcFirstLastPara="1" wrap="square" lIns="432100" tIns="216050" rIns="432100" bIns="21605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1474232" y="11462176"/>
            <a:ext cx="13027504" cy="4776895"/>
          </a:xfrm>
          <a:prstGeom prst="rect">
            <a:avLst/>
          </a:prstGeom>
          <a:noFill/>
          <a:ln>
            <a:noFill/>
          </a:ln>
        </p:spPr>
        <p:txBody>
          <a:bodyPr spcFirstLastPara="1" wrap="square" lIns="432100" tIns="216050" rIns="432100" bIns="216050" anchor="b" anchorCtr="0">
            <a:noAutofit/>
          </a:bodyPr>
          <a:lstStyle>
            <a:lvl1pPr marL="457200" lvl="0" indent="-228600" algn="l">
              <a:lnSpc>
                <a:spcPct val="100000"/>
              </a:lnSpc>
              <a:spcBef>
                <a:spcPts val="2257"/>
              </a:spcBef>
              <a:spcAft>
                <a:spcPts val="0"/>
              </a:spcAft>
              <a:buClr>
                <a:schemeClr val="dk1"/>
              </a:buClr>
              <a:buSzPts val="11286"/>
              <a:buNone/>
              <a:defRPr sz="11286" b="1"/>
            </a:lvl1pPr>
            <a:lvl2pPr marL="914400" lvl="1" indent="-228600" algn="l">
              <a:lnSpc>
                <a:spcPct val="100000"/>
              </a:lnSpc>
              <a:spcBef>
                <a:spcPts val="1878"/>
              </a:spcBef>
              <a:spcAft>
                <a:spcPts val="0"/>
              </a:spcAft>
              <a:buClr>
                <a:schemeClr val="dk1"/>
              </a:buClr>
              <a:buSzPts val="9389"/>
              <a:buNone/>
              <a:defRPr sz="9389" b="1"/>
            </a:lvl2pPr>
            <a:lvl3pPr marL="1371600" lvl="2" indent="-228600" algn="l">
              <a:lnSpc>
                <a:spcPct val="100000"/>
              </a:lnSpc>
              <a:spcBef>
                <a:spcPts val="1698"/>
              </a:spcBef>
              <a:spcAft>
                <a:spcPts val="0"/>
              </a:spcAft>
              <a:buClr>
                <a:schemeClr val="dk1"/>
              </a:buClr>
              <a:buSzPts val="8490"/>
              <a:buNone/>
              <a:defRPr sz="8490" b="1"/>
            </a:lvl3pPr>
            <a:lvl4pPr marL="1828800" lvl="3" indent="-228600" algn="l">
              <a:lnSpc>
                <a:spcPct val="100000"/>
              </a:lnSpc>
              <a:spcBef>
                <a:spcPts val="1518"/>
              </a:spcBef>
              <a:spcAft>
                <a:spcPts val="0"/>
              </a:spcAft>
              <a:buClr>
                <a:schemeClr val="dk1"/>
              </a:buClr>
              <a:buSzPts val="7590"/>
              <a:buNone/>
              <a:defRPr sz="7590" b="1"/>
            </a:lvl4pPr>
            <a:lvl5pPr marL="2286000" lvl="4" indent="-228600" algn="l">
              <a:lnSpc>
                <a:spcPct val="100000"/>
              </a:lnSpc>
              <a:spcBef>
                <a:spcPts val="1518"/>
              </a:spcBef>
              <a:spcAft>
                <a:spcPts val="0"/>
              </a:spcAft>
              <a:buClr>
                <a:schemeClr val="dk1"/>
              </a:buClr>
              <a:buSzPts val="7590"/>
              <a:buNone/>
              <a:defRPr sz="7590" b="1"/>
            </a:lvl5pPr>
            <a:lvl6pPr marL="2743200" lvl="5" indent="-228600" algn="l">
              <a:lnSpc>
                <a:spcPct val="100000"/>
              </a:lnSpc>
              <a:spcBef>
                <a:spcPts val="1518"/>
              </a:spcBef>
              <a:spcAft>
                <a:spcPts val="0"/>
              </a:spcAft>
              <a:buClr>
                <a:schemeClr val="dk1"/>
              </a:buClr>
              <a:buSzPts val="7590"/>
              <a:buNone/>
              <a:defRPr sz="7590" b="1"/>
            </a:lvl6pPr>
            <a:lvl7pPr marL="3200400" lvl="6" indent="-228600" algn="l">
              <a:lnSpc>
                <a:spcPct val="100000"/>
              </a:lnSpc>
              <a:spcBef>
                <a:spcPts val="1518"/>
              </a:spcBef>
              <a:spcAft>
                <a:spcPts val="0"/>
              </a:spcAft>
              <a:buClr>
                <a:schemeClr val="dk1"/>
              </a:buClr>
              <a:buSzPts val="7590"/>
              <a:buNone/>
              <a:defRPr sz="7590" b="1"/>
            </a:lvl7pPr>
            <a:lvl8pPr marL="3657600" lvl="7" indent="-228600" algn="l">
              <a:lnSpc>
                <a:spcPct val="100000"/>
              </a:lnSpc>
              <a:spcBef>
                <a:spcPts val="1518"/>
              </a:spcBef>
              <a:spcAft>
                <a:spcPts val="0"/>
              </a:spcAft>
              <a:buClr>
                <a:schemeClr val="dk1"/>
              </a:buClr>
              <a:buSzPts val="7590"/>
              <a:buNone/>
              <a:defRPr sz="7590" b="1"/>
            </a:lvl8pPr>
            <a:lvl9pPr marL="4114800" lvl="8" indent="-228600" algn="l">
              <a:lnSpc>
                <a:spcPct val="100000"/>
              </a:lnSpc>
              <a:spcBef>
                <a:spcPts val="1518"/>
              </a:spcBef>
              <a:spcAft>
                <a:spcPts val="0"/>
              </a:spcAft>
              <a:buClr>
                <a:schemeClr val="dk1"/>
              </a:buClr>
              <a:buSzPts val="7590"/>
              <a:buNone/>
              <a:defRPr sz="7590" b="1"/>
            </a:lvl9pPr>
          </a:lstStyle>
          <a:p>
            <a:endParaRPr/>
          </a:p>
        </p:txBody>
      </p:sp>
      <p:sp>
        <p:nvSpPr>
          <p:cNvPr id="43" name="Google Shape;43;p7"/>
          <p:cNvSpPr txBox="1">
            <a:spLocks noGrp="1"/>
          </p:cNvSpPr>
          <p:nvPr>
            <p:ph type="body" idx="2"/>
          </p:nvPr>
        </p:nvSpPr>
        <p:spPr>
          <a:xfrm>
            <a:off x="1474232" y="16239061"/>
            <a:ext cx="13027504" cy="29502950"/>
          </a:xfrm>
          <a:prstGeom prst="rect">
            <a:avLst/>
          </a:prstGeom>
          <a:noFill/>
          <a:ln>
            <a:noFill/>
          </a:ln>
        </p:spPr>
        <p:txBody>
          <a:bodyPr spcFirstLastPara="1" wrap="square" lIns="432100" tIns="216050" rIns="432100" bIns="216050" anchor="t" anchorCtr="0">
            <a:noAutofit/>
          </a:bodyPr>
          <a:lstStyle>
            <a:lvl1pPr marL="457200" lvl="0" indent="-945261" algn="l">
              <a:lnSpc>
                <a:spcPct val="100000"/>
              </a:lnSpc>
              <a:spcBef>
                <a:spcPts val="2257"/>
              </a:spcBef>
              <a:spcAft>
                <a:spcPts val="0"/>
              </a:spcAft>
              <a:buClr>
                <a:schemeClr val="dk1"/>
              </a:buClr>
              <a:buSzPts val="11286"/>
              <a:buChar char="•"/>
              <a:defRPr sz="11286"/>
            </a:lvl1pPr>
            <a:lvl2pPr marL="914400" lvl="1" indent="-824801" algn="l">
              <a:lnSpc>
                <a:spcPct val="100000"/>
              </a:lnSpc>
              <a:spcBef>
                <a:spcPts val="1878"/>
              </a:spcBef>
              <a:spcAft>
                <a:spcPts val="0"/>
              </a:spcAft>
              <a:buClr>
                <a:schemeClr val="dk1"/>
              </a:buClr>
              <a:buSzPts val="9389"/>
              <a:buChar char="–"/>
              <a:defRPr sz="9389"/>
            </a:lvl2pPr>
            <a:lvl3pPr marL="1371600" lvl="2" indent="-767715" algn="l">
              <a:lnSpc>
                <a:spcPct val="100000"/>
              </a:lnSpc>
              <a:spcBef>
                <a:spcPts val="1698"/>
              </a:spcBef>
              <a:spcAft>
                <a:spcPts val="0"/>
              </a:spcAft>
              <a:buClr>
                <a:schemeClr val="dk1"/>
              </a:buClr>
              <a:buSzPts val="8490"/>
              <a:buChar char="•"/>
              <a:defRPr sz="8490"/>
            </a:lvl3pPr>
            <a:lvl4pPr marL="1828800" lvl="3" indent="-710564" algn="l">
              <a:lnSpc>
                <a:spcPct val="100000"/>
              </a:lnSpc>
              <a:spcBef>
                <a:spcPts val="1518"/>
              </a:spcBef>
              <a:spcAft>
                <a:spcPts val="0"/>
              </a:spcAft>
              <a:buClr>
                <a:schemeClr val="dk1"/>
              </a:buClr>
              <a:buSzPts val="7590"/>
              <a:buChar char="–"/>
              <a:defRPr sz="7590"/>
            </a:lvl4pPr>
            <a:lvl5pPr marL="2286000" lvl="4" indent="-710564" algn="l">
              <a:lnSpc>
                <a:spcPct val="100000"/>
              </a:lnSpc>
              <a:spcBef>
                <a:spcPts val="1518"/>
              </a:spcBef>
              <a:spcAft>
                <a:spcPts val="0"/>
              </a:spcAft>
              <a:buClr>
                <a:schemeClr val="dk1"/>
              </a:buClr>
              <a:buSzPts val="7590"/>
              <a:buChar char="»"/>
              <a:defRPr sz="7590"/>
            </a:lvl5pPr>
            <a:lvl6pPr marL="2743200" lvl="5" indent="-710564" algn="l">
              <a:lnSpc>
                <a:spcPct val="100000"/>
              </a:lnSpc>
              <a:spcBef>
                <a:spcPts val="1518"/>
              </a:spcBef>
              <a:spcAft>
                <a:spcPts val="0"/>
              </a:spcAft>
              <a:buClr>
                <a:schemeClr val="dk1"/>
              </a:buClr>
              <a:buSzPts val="7590"/>
              <a:buChar char="•"/>
              <a:defRPr sz="7590"/>
            </a:lvl6pPr>
            <a:lvl7pPr marL="3200400" lvl="6" indent="-710564" algn="l">
              <a:lnSpc>
                <a:spcPct val="100000"/>
              </a:lnSpc>
              <a:spcBef>
                <a:spcPts val="1518"/>
              </a:spcBef>
              <a:spcAft>
                <a:spcPts val="0"/>
              </a:spcAft>
              <a:buClr>
                <a:schemeClr val="dk1"/>
              </a:buClr>
              <a:buSzPts val="7590"/>
              <a:buChar char="•"/>
              <a:defRPr sz="7590"/>
            </a:lvl7pPr>
            <a:lvl8pPr marL="3657600" lvl="7" indent="-710564" algn="l">
              <a:lnSpc>
                <a:spcPct val="100000"/>
              </a:lnSpc>
              <a:spcBef>
                <a:spcPts val="1518"/>
              </a:spcBef>
              <a:spcAft>
                <a:spcPts val="0"/>
              </a:spcAft>
              <a:buClr>
                <a:schemeClr val="dk1"/>
              </a:buClr>
              <a:buSzPts val="7590"/>
              <a:buChar char="•"/>
              <a:defRPr sz="7590"/>
            </a:lvl8pPr>
            <a:lvl9pPr marL="4114800" lvl="8" indent="-710565" algn="l">
              <a:lnSpc>
                <a:spcPct val="100000"/>
              </a:lnSpc>
              <a:spcBef>
                <a:spcPts val="1518"/>
              </a:spcBef>
              <a:spcAft>
                <a:spcPts val="0"/>
              </a:spcAft>
              <a:buClr>
                <a:schemeClr val="dk1"/>
              </a:buClr>
              <a:buSzPts val="7590"/>
              <a:buChar char="•"/>
              <a:defRPr sz="7590"/>
            </a:lvl9pPr>
          </a:lstStyle>
          <a:p>
            <a:endParaRPr/>
          </a:p>
        </p:txBody>
      </p:sp>
      <p:sp>
        <p:nvSpPr>
          <p:cNvPr id="44" name="Google Shape;44;p7"/>
          <p:cNvSpPr txBox="1">
            <a:spLocks noGrp="1"/>
          </p:cNvSpPr>
          <p:nvPr>
            <p:ph type="body" idx="3"/>
          </p:nvPr>
        </p:nvSpPr>
        <p:spPr>
          <a:xfrm>
            <a:off x="14977792" y="11462176"/>
            <a:ext cx="13032617" cy="4776895"/>
          </a:xfrm>
          <a:prstGeom prst="rect">
            <a:avLst/>
          </a:prstGeom>
          <a:noFill/>
          <a:ln>
            <a:noFill/>
          </a:ln>
        </p:spPr>
        <p:txBody>
          <a:bodyPr spcFirstLastPara="1" wrap="square" lIns="432100" tIns="216050" rIns="432100" bIns="216050" anchor="b" anchorCtr="0">
            <a:noAutofit/>
          </a:bodyPr>
          <a:lstStyle>
            <a:lvl1pPr marL="457200" lvl="0" indent="-228600" algn="l">
              <a:lnSpc>
                <a:spcPct val="100000"/>
              </a:lnSpc>
              <a:spcBef>
                <a:spcPts val="2257"/>
              </a:spcBef>
              <a:spcAft>
                <a:spcPts val="0"/>
              </a:spcAft>
              <a:buClr>
                <a:schemeClr val="dk1"/>
              </a:buClr>
              <a:buSzPts val="11286"/>
              <a:buNone/>
              <a:defRPr sz="11286" b="1"/>
            </a:lvl1pPr>
            <a:lvl2pPr marL="914400" lvl="1" indent="-228600" algn="l">
              <a:lnSpc>
                <a:spcPct val="100000"/>
              </a:lnSpc>
              <a:spcBef>
                <a:spcPts val="1878"/>
              </a:spcBef>
              <a:spcAft>
                <a:spcPts val="0"/>
              </a:spcAft>
              <a:buClr>
                <a:schemeClr val="dk1"/>
              </a:buClr>
              <a:buSzPts val="9389"/>
              <a:buNone/>
              <a:defRPr sz="9389" b="1"/>
            </a:lvl2pPr>
            <a:lvl3pPr marL="1371600" lvl="2" indent="-228600" algn="l">
              <a:lnSpc>
                <a:spcPct val="100000"/>
              </a:lnSpc>
              <a:spcBef>
                <a:spcPts val="1698"/>
              </a:spcBef>
              <a:spcAft>
                <a:spcPts val="0"/>
              </a:spcAft>
              <a:buClr>
                <a:schemeClr val="dk1"/>
              </a:buClr>
              <a:buSzPts val="8490"/>
              <a:buNone/>
              <a:defRPr sz="8490" b="1"/>
            </a:lvl3pPr>
            <a:lvl4pPr marL="1828800" lvl="3" indent="-228600" algn="l">
              <a:lnSpc>
                <a:spcPct val="100000"/>
              </a:lnSpc>
              <a:spcBef>
                <a:spcPts val="1518"/>
              </a:spcBef>
              <a:spcAft>
                <a:spcPts val="0"/>
              </a:spcAft>
              <a:buClr>
                <a:schemeClr val="dk1"/>
              </a:buClr>
              <a:buSzPts val="7590"/>
              <a:buNone/>
              <a:defRPr sz="7590" b="1"/>
            </a:lvl4pPr>
            <a:lvl5pPr marL="2286000" lvl="4" indent="-228600" algn="l">
              <a:lnSpc>
                <a:spcPct val="100000"/>
              </a:lnSpc>
              <a:spcBef>
                <a:spcPts val="1518"/>
              </a:spcBef>
              <a:spcAft>
                <a:spcPts val="0"/>
              </a:spcAft>
              <a:buClr>
                <a:schemeClr val="dk1"/>
              </a:buClr>
              <a:buSzPts val="7590"/>
              <a:buNone/>
              <a:defRPr sz="7590" b="1"/>
            </a:lvl5pPr>
            <a:lvl6pPr marL="2743200" lvl="5" indent="-228600" algn="l">
              <a:lnSpc>
                <a:spcPct val="100000"/>
              </a:lnSpc>
              <a:spcBef>
                <a:spcPts val="1518"/>
              </a:spcBef>
              <a:spcAft>
                <a:spcPts val="0"/>
              </a:spcAft>
              <a:buClr>
                <a:schemeClr val="dk1"/>
              </a:buClr>
              <a:buSzPts val="7590"/>
              <a:buNone/>
              <a:defRPr sz="7590" b="1"/>
            </a:lvl6pPr>
            <a:lvl7pPr marL="3200400" lvl="6" indent="-228600" algn="l">
              <a:lnSpc>
                <a:spcPct val="100000"/>
              </a:lnSpc>
              <a:spcBef>
                <a:spcPts val="1518"/>
              </a:spcBef>
              <a:spcAft>
                <a:spcPts val="0"/>
              </a:spcAft>
              <a:buClr>
                <a:schemeClr val="dk1"/>
              </a:buClr>
              <a:buSzPts val="7590"/>
              <a:buNone/>
              <a:defRPr sz="7590" b="1"/>
            </a:lvl7pPr>
            <a:lvl8pPr marL="3657600" lvl="7" indent="-228600" algn="l">
              <a:lnSpc>
                <a:spcPct val="100000"/>
              </a:lnSpc>
              <a:spcBef>
                <a:spcPts val="1518"/>
              </a:spcBef>
              <a:spcAft>
                <a:spcPts val="0"/>
              </a:spcAft>
              <a:buClr>
                <a:schemeClr val="dk1"/>
              </a:buClr>
              <a:buSzPts val="7590"/>
              <a:buNone/>
              <a:defRPr sz="7590" b="1"/>
            </a:lvl8pPr>
            <a:lvl9pPr marL="4114800" lvl="8" indent="-228600" algn="l">
              <a:lnSpc>
                <a:spcPct val="100000"/>
              </a:lnSpc>
              <a:spcBef>
                <a:spcPts val="1518"/>
              </a:spcBef>
              <a:spcAft>
                <a:spcPts val="0"/>
              </a:spcAft>
              <a:buClr>
                <a:schemeClr val="dk1"/>
              </a:buClr>
              <a:buSzPts val="7590"/>
              <a:buNone/>
              <a:defRPr sz="7590" b="1"/>
            </a:lvl9pPr>
          </a:lstStyle>
          <a:p>
            <a:endParaRPr/>
          </a:p>
        </p:txBody>
      </p:sp>
      <p:sp>
        <p:nvSpPr>
          <p:cNvPr id="45" name="Google Shape;45;p7"/>
          <p:cNvSpPr txBox="1">
            <a:spLocks noGrp="1"/>
          </p:cNvSpPr>
          <p:nvPr>
            <p:ph type="body" idx="4"/>
          </p:nvPr>
        </p:nvSpPr>
        <p:spPr>
          <a:xfrm>
            <a:off x="14977792" y="16239061"/>
            <a:ext cx="13032617" cy="29502950"/>
          </a:xfrm>
          <a:prstGeom prst="rect">
            <a:avLst/>
          </a:prstGeom>
          <a:noFill/>
          <a:ln>
            <a:noFill/>
          </a:ln>
        </p:spPr>
        <p:txBody>
          <a:bodyPr spcFirstLastPara="1" wrap="square" lIns="432100" tIns="216050" rIns="432100" bIns="216050" anchor="t" anchorCtr="0">
            <a:noAutofit/>
          </a:bodyPr>
          <a:lstStyle>
            <a:lvl1pPr marL="457200" lvl="0" indent="-945261" algn="l">
              <a:lnSpc>
                <a:spcPct val="100000"/>
              </a:lnSpc>
              <a:spcBef>
                <a:spcPts val="2257"/>
              </a:spcBef>
              <a:spcAft>
                <a:spcPts val="0"/>
              </a:spcAft>
              <a:buClr>
                <a:schemeClr val="dk1"/>
              </a:buClr>
              <a:buSzPts val="11286"/>
              <a:buChar char="•"/>
              <a:defRPr sz="11286"/>
            </a:lvl1pPr>
            <a:lvl2pPr marL="914400" lvl="1" indent="-824801" algn="l">
              <a:lnSpc>
                <a:spcPct val="100000"/>
              </a:lnSpc>
              <a:spcBef>
                <a:spcPts val="1878"/>
              </a:spcBef>
              <a:spcAft>
                <a:spcPts val="0"/>
              </a:spcAft>
              <a:buClr>
                <a:schemeClr val="dk1"/>
              </a:buClr>
              <a:buSzPts val="9389"/>
              <a:buChar char="–"/>
              <a:defRPr sz="9389"/>
            </a:lvl2pPr>
            <a:lvl3pPr marL="1371600" lvl="2" indent="-767715" algn="l">
              <a:lnSpc>
                <a:spcPct val="100000"/>
              </a:lnSpc>
              <a:spcBef>
                <a:spcPts val="1698"/>
              </a:spcBef>
              <a:spcAft>
                <a:spcPts val="0"/>
              </a:spcAft>
              <a:buClr>
                <a:schemeClr val="dk1"/>
              </a:buClr>
              <a:buSzPts val="8490"/>
              <a:buChar char="•"/>
              <a:defRPr sz="8490"/>
            </a:lvl3pPr>
            <a:lvl4pPr marL="1828800" lvl="3" indent="-710564" algn="l">
              <a:lnSpc>
                <a:spcPct val="100000"/>
              </a:lnSpc>
              <a:spcBef>
                <a:spcPts val="1518"/>
              </a:spcBef>
              <a:spcAft>
                <a:spcPts val="0"/>
              </a:spcAft>
              <a:buClr>
                <a:schemeClr val="dk1"/>
              </a:buClr>
              <a:buSzPts val="7590"/>
              <a:buChar char="–"/>
              <a:defRPr sz="7590"/>
            </a:lvl4pPr>
            <a:lvl5pPr marL="2286000" lvl="4" indent="-710564" algn="l">
              <a:lnSpc>
                <a:spcPct val="100000"/>
              </a:lnSpc>
              <a:spcBef>
                <a:spcPts val="1518"/>
              </a:spcBef>
              <a:spcAft>
                <a:spcPts val="0"/>
              </a:spcAft>
              <a:buClr>
                <a:schemeClr val="dk1"/>
              </a:buClr>
              <a:buSzPts val="7590"/>
              <a:buChar char="»"/>
              <a:defRPr sz="7590"/>
            </a:lvl5pPr>
            <a:lvl6pPr marL="2743200" lvl="5" indent="-710564" algn="l">
              <a:lnSpc>
                <a:spcPct val="100000"/>
              </a:lnSpc>
              <a:spcBef>
                <a:spcPts val="1518"/>
              </a:spcBef>
              <a:spcAft>
                <a:spcPts val="0"/>
              </a:spcAft>
              <a:buClr>
                <a:schemeClr val="dk1"/>
              </a:buClr>
              <a:buSzPts val="7590"/>
              <a:buChar char="•"/>
              <a:defRPr sz="7590"/>
            </a:lvl6pPr>
            <a:lvl7pPr marL="3200400" lvl="6" indent="-710564" algn="l">
              <a:lnSpc>
                <a:spcPct val="100000"/>
              </a:lnSpc>
              <a:spcBef>
                <a:spcPts val="1518"/>
              </a:spcBef>
              <a:spcAft>
                <a:spcPts val="0"/>
              </a:spcAft>
              <a:buClr>
                <a:schemeClr val="dk1"/>
              </a:buClr>
              <a:buSzPts val="7590"/>
              <a:buChar char="•"/>
              <a:defRPr sz="7590"/>
            </a:lvl7pPr>
            <a:lvl8pPr marL="3657600" lvl="7" indent="-710564" algn="l">
              <a:lnSpc>
                <a:spcPct val="100000"/>
              </a:lnSpc>
              <a:spcBef>
                <a:spcPts val="1518"/>
              </a:spcBef>
              <a:spcAft>
                <a:spcPts val="0"/>
              </a:spcAft>
              <a:buClr>
                <a:schemeClr val="dk1"/>
              </a:buClr>
              <a:buSzPts val="7590"/>
              <a:buChar char="•"/>
              <a:defRPr sz="7590"/>
            </a:lvl8pPr>
            <a:lvl9pPr marL="4114800" lvl="8" indent="-710565" algn="l">
              <a:lnSpc>
                <a:spcPct val="100000"/>
              </a:lnSpc>
              <a:spcBef>
                <a:spcPts val="1518"/>
              </a:spcBef>
              <a:spcAft>
                <a:spcPts val="0"/>
              </a:spcAft>
              <a:buClr>
                <a:schemeClr val="dk1"/>
              </a:buClr>
              <a:buSzPts val="7590"/>
              <a:buChar char="•"/>
              <a:defRPr sz="7590"/>
            </a:lvl9pPr>
          </a:lstStyle>
          <a:p>
            <a:endParaRPr/>
          </a:p>
        </p:txBody>
      </p:sp>
      <p:sp>
        <p:nvSpPr>
          <p:cNvPr id="46" name="Google Shape;46;p7"/>
          <p:cNvSpPr txBox="1">
            <a:spLocks noGrp="1"/>
          </p:cNvSpPr>
          <p:nvPr>
            <p:ph type="dt" idx="10"/>
          </p:nvPr>
        </p:nvSpPr>
        <p:spPr>
          <a:xfrm>
            <a:off x="1474811" y="47460382"/>
            <a:ext cx="6878591" cy="2728146"/>
          </a:xfrm>
          <a:prstGeom prst="rect">
            <a:avLst/>
          </a:prstGeom>
          <a:noFill/>
          <a:ln>
            <a:noFill/>
          </a:ln>
        </p:spPr>
        <p:txBody>
          <a:bodyPr spcFirstLastPara="1" wrap="square" lIns="432100" tIns="216050" rIns="432100" bIns="21605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10073782" y="47460382"/>
            <a:ext cx="9337089" cy="2728146"/>
          </a:xfrm>
          <a:prstGeom prst="rect">
            <a:avLst/>
          </a:prstGeom>
          <a:noFill/>
          <a:ln>
            <a:noFill/>
          </a:ln>
        </p:spPr>
        <p:txBody>
          <a:bodyPr spcFirstLastPara="1" wrap="square" lIns="432100" tIns="216050" rIns="432100" bIns="21605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21131236" y="47460382"/>
            <a:ext cx="6878591" cy="2728146"/>
          </a:xfrm>
          <a:prstGeom prst="rect">
            <a:avLst/>
          </a:prstGeom>
          <a:noFill/>
          <a:ln>
            <a:noFill/>
          </a:ln>
        </p:spPr>
        <p:txBody>
          <a:bodyPr spcFirstLastPara="1" wrap="square" lIns="432100" tIns="216050" rIns="432100" bIns="216050" anchor="ctr" anchorCtr="0">
            <a:noAutofit/>
          </a:bodyPr>
          <a:lstStyle>
            <a:lvl1pPr marL="0" marR="0" lvl="0"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omente título" type="titleOnly">
  <p:cSld name="TITLE_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1474811" y="2048932"/>
            <a:ext cx="26535016" cy="8534398"/>
          </a:xfrm>
          <a:prstGeom prst="rect">
            <a:avLst/>
          </a:prstGeom>
          <a:noFill/>
          <a:ln>
            <a:noFill/>
          </a:ln>
        </p:spPr>
        <p:txBody>
          <a:bodyPr spcFirstLastPara="1" wrap="square" lIns="432100" tIns="216050" rIns="432100" bIns="21605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1474811" y="47460382"/>
            <a:ext cx="6878591" cy="2728146"/>
          </a:xfrm>
          <a:prstGeom prst="rect">
            <a:avLst/>
          </a:prstGeom>
          <a:noFill/>
          <a:ln>
            <a:noFill/>
          </a:ln>
        </p:spPr>
        <p:txBody>
          <a:bodyPr spcFirstLastPara="1" wrap="square" lIns="432100" tIns="216050" rIns="432100" bIns="21605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10073782" y="47460382"/>
            <a:ext cx="9337089" cy="2728146"/>
          </a:xfrm>
          <a:prstGeom prst="rect">
            <a:avLst/>
          </a:prstGeom>
          <a:noFill/>
          <a:ln>
            <a:noFill/>
          </a:ln>
        </p:spPr>
        <p:txBody>
          <a:bodyPr spcFirstLastPara="1" wrap="square" lIns="432100" tIns="216050" rIns="432100" bIns="21605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21131236" y="47460382"/>
            <a:ext cx="6878591" cy="2728146"/>
          </a:xfrm>
          <a:prstGeom prst="rect">
            <a:avLst/>
          </a:prstGeom>
          <a:noFill/>
          <a:ln>
            <a:noFill/>
          </a:ln>
        </p:spPr>
        <p:txBody>
          <a:bodyPr spcFirstLastPara="1" wrap="square" lIns="432100" tIns="216050" rIns="432100" bIns="216050" anchor="ctr" anchorCtr="0">
            <a:noAutofit/>
          </a:bodyPr>
          <a:lstStyle>
            <a:lvl1pPr marL="0" marR="0" lvl="0"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Em branco" type="blank">
  <p:cSld name="BLANK">
    <p:spTree>
      <p:nvGrpSpPr>
        <p:cNvPr id="1" name="Shape 54"/>
        <p:cNvGrpSpPr/>
        <p:nvPr/>
      </p:nvGrpSpPr>
      <p:grpSpPr>
        <a:xfrm>
          <a:off x="0" y="0"/>
          <a:ext cx="0" cy="0"/>
          <a:chOff x="0" y="0"/>
          <a:chExt cx="0" cy="0"/>
        </a:xfrm>
      </p:grpSpPr>
      <p:sp>
        <p:nvSpPr>
          <p:cNvPr id="55" name="Google Shape;55;p9"/>
          <p:cNvSpPr txBox="1">
            <a:spLocks noGrp="1"/>
          </p:cNvSpPr>
          <p:nvPr>
            <p:ph type="dt" idx="10"/>
          </p:nvPr>
        </p:nvSpPr>
        <p:spPr>
          <a:xfrm>
            <a:off x="1474811" y="47460382"/>
            <a:ext cx="6878591" cy="2728146"/>
          </a:xfrm>
          <a:prstGeom prst="rect">
            <a:avLst/>
          </a:prstGeom>
          <a:noFill/>
          <a:ln>
            <a:noFill/>
          </a:ln>
        </p:spPr>
        <p:txBody>
          <a:bodyPr spcFirstLastPara="1" wrap="square" lIns="432100" tIns="216050" rIns="432100" bIns="21605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9"/>
          <p:cNvSpPr txBox="1">
            <a:spLocks noGrp="1"/>
          </p:cNvSpPr>
          <p:nvPr>
            <p:ph type="ftr" idx="11"/>
          </p:nvPr>
        </p:nvSpPr>
        <p:spPr>
          <a:xfrm>
            <a:off x="10073782" y="47460382"/>
            <a:ext cx="9337089" cy="2728146"/>
          </a:xfrm>
          <a:prstGeom prst="rect">
            <a:avLst/>
          </a:prstGeom>
          <a:noFill/>
          <a:ln>
            <a:noFill/>
          </a:ln>
        </p:spPr>
        <p:txBody>
          <a:bodyPr spcFirstLastPara="1" wrap="square" lIns="432100" tIns="216050" rIns="432100" bIns="21605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9"/>
          <p:cNvSpPr txBox="1">
            <a:spLocks noGrp="1"/>
          </p:cNvSpPr>
          <p:nvPr>
            <p:ph type="sldNum" idx="12"/>
          </p:nvPr>
        </p:nvSpPr>
        <p:spPr>
          <a:xfrm>
            <a:off x="21131236" y="47460382"/>
            <a:ext cx="6878591" cy="2728146"/>
          </a:xfrm>
          <a:prstGeom prst="rect">
            <a:avLst/>
          </a:prstGeom>
          <a:noFill/>
          <a:ln>
            <a:noFill/>
          </a:ln>
        </p:spPr>
        <p:txBody>
          <a:bodyPr spcFirstLastPara="1" wrap="square" lIns="432100" tIns="216050" rIns="432100" bIns="216050" anchor="ctr" anchorCtr="0">
            <a:noAutofit/>
          </a:bodyPr>
          <a:lstStyle>
            <a:lvl1pPr marL="0" marR="0" lvl="0"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údo com Legenda" type="objTx">
  <p:cSld name="OBJECT_WITH_CAPTION_TEXT">
    <p:spTree>
      <p:nvGrpSpPr>
        <p:cNvPr id="1" name="Shape 58"/>
        <p:cNvGrpSpPr/>
        <p:nvPr/>
      </p:nvGrpSpPr>
      <p:grpSpPr>
        <a:xfrm>
          <a:off x="0" y="0"/>
          <a:ext cx="0" cy="0"/>
          <a:chOff x="0" y="0"/>
          <a:chExt cx="0" cy="0"/>
        </a:xfrm>
      </p:grpSpPr>
      <p:sp>
        <p:nvSpPr>
          <p:cNvPr id="59" name="Google Shape;59;p10"/>
          <p:cNvSpPr txBox="1">
            <a:spLocks noGrp="1"/>
          </p:cNvSpPr>
          <p:nvPr>
            <p:ph type="title"/>
          </p:nvPr>
        </p:nvSpPr>
        <p:spPr>
          <a:xfrm>
            <a:off x="1474240" y="2038779"/>
            <a:ext cx="9700242" cy="8676639"/>
          </a:xfrm>
          <a:prstGeom prst="rect">
            <a:avLst/>
          </a:prstGeom>
          <a:noFill/>
          <a:ln>
            <a:noFill/>
          </a:ln>
        </p:spPr>
        <p:txBody>
          <a:bodyPr spcFirstLastPara="1" wrap="square" lIns="432100" tIns="216050" rIns="432100" bIns="216050" anchor="b" anchorCtr="0">
            <a:noAutofit/>
          </a:bodyPr>
          <a:lstStyle>
            <a:lvl1pPr lvl="0" algn="l">
              <a:lnSpc>
                <a:spcPct val="100000"/>
              </a:lnSpc>
              <a:spcBef>
                <a:spcPts val="0"/>
              </a:spcBef>
              <a:spcAft>
                <a:spcPts val="0"/>
              </a:spcAft>
              <a:buSzPts val="1400"/>
              <a:buNone/>
              <a:defRPr sz="9389" b="1"/>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60" name="Google Shape;60;p10"/>
          <p:cNvSpPr txBox="1">
            <a:spLocks noGrp="1"/>
          </p:cNvSpPr>
          <p:nvPr>
            <p:ph type="body" idx="1"/>
          </p:nvPr>
        </p:nvSpPr>
        <p:spPr>
          <a:xfrm>
            <a:off x="11527679" y="2038783"/>
            <a:ext cx="16482730" cy="43703249"/>
          </a:xfrm>
          <a:prstGeom prst="rect">
            <a:avLst/>
          </a:prstGeom>
          <a:noFill/>
          <a:ln>
            <a:noFill/>
          </a:ln>
        </p:spPr>
        <p:txBody>
          <a:bodyPr spcFirstLastPara="1" wrap="square" lIns="432100" tIns="216050" rIns="432100" bIns="216050" anchor="t" anchorCtr="0">
            <a:noAutofit/>
          </a:bodyPr>
          <a:lstStyle>
            <a:lvl1pPr marL="457200" lvl="0" indent="-1192593" algn="l">
              <a:lnSpc>
                <a:spcPct val="100000"/>
              </a:lnSpc>
              <a:spcBef>
                <a:spcPts val="3036"/>
              </a:spcBef>
              <a:spcAft>
                <a:spcPts val="0"/>
              </a:spcAft>
              <a:buClr>
                <a:schemeClr val="dk1"/>
              </a:buClr>
              <a:buSzPts val="15181"/>
              <a:buChar char="•"/>
              <a:defRPr sz="15181"/>
            </a:lvl1pPr>
            <a:lvl2pPr marL="914400" lvl="1" indent="-1065784" algn="l">
              <a:lnSpc>
                <a:spcPct val="100000"/>
              </a:lnSpc>
              <a:spcBef>
                <a:spcPts val="2637"/>
              </a:spcBef>
              <a:spcAft>
                <a:spcPts val="0"/>
              </a:spcAft>
              <a:buClr>
                <a:schemeClr val="dk1"/>
              </a:buClr>
              <a:buSzPts val="13184"/>
              <a:buChar char="–"/>
              <a:defRPr sz="13184"/>
            </a:lvl2pPr>
            <a:lvl3pPr marL="1371600" lvl="2" indent="-945261" algn="l">
              <a:lnSpc>
                <a:spcPct val="100000"/>
              </a:lnSpc>
              <a:spcBef>
                <a:spcPts val="2257"/>
              </a:spcBef>
              <a:spcAft>
                <a:spcPts val="0"/>
              </a:spcAft>
              <a:buClr>
                <a:schemeClr val="dk1"/>
              </a:buClr>
              <a:buSzPts val="11286"/>
              <a:buChar char="•"/>
              <a:defRPr sz="11286"/>
            </a:lvl3pPr>
            <a:lvl4pPr marL="1828800" lvl="3" indent="-824801" algn="l">
              <a:lnSpc>
                <a:spcPct val="100000"/>
              </a:lnSpc>
              <a:spcBef>
                <a:spcPts val="1878"/>
              </a:spcBef>
              <a:spcAft>
                <a:spcPts val="0"/>
              </a:spcAft>
              <a:buClr>
                <a:schemeClr val="dk1"/>
              </a:buClr>
              <a:buSzPts val="9389"/>
              <a:buChar char="–"/>
              <a:defRPr sz="9389"/>
            </a:lvl4pPr>
            <a:lvl5pPr marL="2286000" lvl="4" indent="-824801" algn="l">
              <a:lnSpc>
                <a:spcPct val="100000"/>
              </a:lnSpc>
              <a:spcBef>
                <a:spcPts val="1878"/>
              </a:spcBef>
              <a:spcAft>
                <a:spcPts val="0"/>
              </a:spcAft>
              <a:buClr>
                <a:schemeClr val="dk1"/>
              </a:buClr>
              <a:buSzPts val="9389"/>
              <a:buChar char="»"/>
              <a:defRPr sz="9389"/>
            </a:lvl5pPr>
            <a:lvl6pPr marL="2743200" lvl="5" indent="-824801" algn="l">
              <a:lnSpc>
                <a:spcPct val="100000"/>
              </a:lnSpc>
              <a:spcBef>
                <a:spcPts val="1878"/>
              </a:spcBef>
              <a:spcAft>
                <a:spcPts val="0"/>
              </a:spcAft>
              <a:buClr>
                <a:schemeClr val="dk1"/>
              </a:buClr>
              <a:buSzPts val="9389"/>
              <a:buChar char="•"/>
              <a:defRPr sz="9389"/>
            </a:lvl6pPr>
            <a:lvl7pPr marL="3200400" lvl="6" indent="-824801" algn="l">
              <a:lnSpc>
                <a:spcPct val="100000"/>
              </a:lnSpc>
              <a:spcBef>
                <a:spcPts val="1878"/>
              </a:spcBef>
              <a:spcAft>
                <a:spcPts val="0"/>
              </a:spcAft>
              <a:buClr>
                <a:schemeClr val="dk1"/>
              </a:buClr>
              <a:buSzPts val="9389"/>
              <a:buChar char="•"/>
              <a:defRPr sz="9389"/>
            </a:lvl7pPr>
            <a:lvl8pPr marL="3657600" lvl="7" indent="-824801" algn="l">
              <a:lnSpc>
                <a:spcPct val="100000"/>
              </a:lnSpc>
              <a:spcBef>
                <a:spcPts val="1878"/>
              </a:spcBef>
              <a:spcAft>
                <a:spcPts val="0"/>
              </a:spcAft>
              <a:buClr>
                <a:schemeClr val="dk1"/>
              </a:buClr>
              <a:buSzPts val="9389"/>
              <a:buChar char="•"/>
              <a:defRPr sz="9389"/>
            </a:lvl8pPr>
            <a:lvl9pPr marL="4114800" lvl="8" indent="-824801" algn="l">
              <a:lnSpc>
                <a:spcPct val="100000"/>
              </a:lnSpc>
              <a:spcBef>
                <a:spcPts val="1878"/>
              </a:spcBef>
              <a:spcAft>
                <a:spcPts val="0"/>
              </a:spcAft>
              <a:buClr>
                <a:schemeClr val="dk1"/>
              </a:buClr>
              <a:buSzPts val="9389"/>
              <a:buChar char="•"/>
              <a:defRPr sz="9389"/>
            </a:lvl9pPr>
          </a:lstStyle>
          <a:p>
            <a:endParaRPr/>
          </a:p>
        </p:txBody>
      </p:sp>
      <p:sp>
        <p:nvSpPr>
          <p:cNvPr id="61" name="Google Shape;61;p10"/>
          <p:cNvSpPr txBox="1">
            <a:spLocks noGrp="1"/>
          </p:cNvSpPr>
          <p:nvPr>
            <p:ph type="body" idx="2"/>
          </p:nvPr>
        </p:nvSpPr>
        <p:spPr>
          <a:xfrm>
            <a:off x="1474240" y="10715428"/>
            <a:ext cx="9700242" cy="35026609"/>
          </a:xfrm>
          <a:prstGeom prst="rect">
            <a:avLst/>
          </a:prstGeom>
          <a:noFill/>
          <a:ln>
            <a:noFill/>
          </a:ln>
        </p:spPr>
        <p:txBody>
          <a:bodyPr spcFirstLastPara="1" wrap="square" lIns="432100" tIns="216050" rIns="432100" bIns="216050" anchor="t" anchorCtr="0">
            <a:noAutofit/>
          </a:bodyPr>
          <a:lstStyle>
            <a:lvl1pPr marL="457200" lvl="0" indent="-228600" algn="l">
              <a:lnSpc>
                <a:spcPct val="100000"/>
              </a:lnSpc>
              <a:spcBef>
                <a:spcPts val="1318"/>
              </a:spcBef>
              <a:spcAft>
                <a:spcPts val="0"/>
              </a:spcAft>
              <a:buClr>
                <a:schemeClr val="dk1"/>
              </a:buClr>
              <a:buSzPts val="6591"/>
              <a:buNone/>
              <a:defRPr sz="6591"/>
            </a:lvl1pPr>
            <a:lvl2pPr marL="914400" lvl="1" indent="-228600" algn="l">
              <a:lnSpc>
                <a:spcPct val="100000"/>
              </a:lnSpc>
              <a:spcBef>
                <a:spcPts val="1139"/>
              </a:spcBef>
              <a:spcAft>
                <a:spcPts val="0"/>
              </a:spcAft>
              <a:buClr>
                <a:schemeClr val="dk1"/>
              </a:buClr>
              <a:buSzPts val="5693"/>
              <a:buNone/>
              <a:defRPr sz="5693"/>
            </a:lvl2pPr>
            <a:lvl3pPr marL="1371600" lvl="2" indent="-228600" algn="l">
              <a:lnSpc>
                <a:spcPct val="100000"/>
              </a:lnSpc>
              <a:spcBef>
                <a:spcPts val="959"/>
              </a:spcBef>
              <a:spcAft>
                <a:spcPts val="0"/>
              </a:spcAft>
              <a:buClr>
                <a:schemeClr val="dk1"/>
              </a:buClr>
              <a:buSzPts val="4794"/>
              <a:buNone/>
              <a:defRPr sz="4794"/>
            </a:lvl3pPr>
            <a:lvl4pPr marL="1828800" lvl="3" indent="-228600" algn="l">
              <a:lnSpc>
                <a:spcPct val="100000"/>
              </a:lnSpc>
              <a:spcBef>
                <a:spcPts val="839"/>
              </a:spcBef>
              <a:spcAft>
                <a:spcPts val="0"/>
              </a:spcAft>
              <a:buClr>
                <a:schemeClr val="dk1"/>
              </a:buClr>
              <a:buSzPts val="4195"/>
              <a:buNone/>
              <a:defRPr sz="4195"/>
            </a:lvl4pPr>
            <a:lvl5pPr marL="2286000" lvl="4" indent="-228600" algn="l">
              <a:lnSpc>
                <a:spcPct val="100000"/>
              </a:lnSpc>
              <a:spcBef>
                <a:spcPts val="839"/>
              </a:spcBef>
              <a:spcAft>
                <a:spcPts val="0"/>
              </a:spcAft>
              <a:buClr>
                <a:schemeClr val="dk1"/>
              </a:buClr>
              <a:buSzPts val="4195"/>
              <a:buNone/>
              <a:defRPr sz="4195"/>
            </a:lvl5pPr>
            <a:lvl6pPr marL="2743200" lvl="5" indent="-228600" algn="l">
              <a:lnSpc>
                <a:spcPct val="100000"/>
              </a:lnSpc>
              <a:spcBef>
                <a:spcPts val="839"/>
              </a:spcBef>
              <a:spcAft>
                <a:spcPts val="0"/>
              </a:spcAft>
              <a:buClr>
                <a:schemeClr val="dk1"/>
              </a:buClr>
              <a:buSzPts val="4195"/>
              <a:buNone/>
              <a:defRPr sz="4195"/>
            </a:lvl6pPr>
            <a:lvl7pPr marL="3200400" lvl="6" indent="-228600" algn="l">
              <a:lnSpc>
                <a:spcPct val="100000"/>
              </a:lnSpc>
              <a:spcBef>
                <a:spcPts val="839"/>
              </a:spcBef>
              <a:spcAft>
                <a:spcPts val="0"/>
              </a:spcAft>
              <a:buClr>
                <a:schemeClr val="dk1"/>
              </a:buClr>
              <a:buSzPts val="4195"/>
              <a:buNone/>
              <a:defRPr sz="4195"/>
            </a:lvl7pPr>
            <a:lvl8pPr marL="3657600" lvl="7" indent="-228600" algn="l">
              <a:lnSpc>
                <a:spcPct val="100000"/>
              </a:lnSpc>
              <a:spcBef>
                <a:spcPts val="839"/>
              </a:spcBef>
              <a:spcAft>
                <a:spcPts val="0"/>
              </a:spcAft>
              <a:buClr>
                <a:schemeClr val="dk1"/>
              </a:buClr>
              <a:buSzPts val="4195"/>
              <a:buNone/>
              <a:defRPr sz="4195"/>
            </a:lvl8pPr>
            <a:lvl9pPr marL="4114800" lvl="8" indent="-228600" algn="l">
              <a:lnSpc>
                <a:spcPct val="100000"/>
              </a:lnSpc>
              <a:spcBef>
                <a:spcPts val="839"/>
              </a:spcBef>
              <a:spcAft>
                <a:spcPts val="0"/>
              </a:spcAft>
              <a:buClr>
                <a:schemeClr val="dk1"/>
              </a:buClr>
              <a:buSzPts val="4195"/>
              <a:buNone/>
              <a:defRPr sz="4195"/>
            </a:lvl9pPr>
          </a:lstStyle>
          <a:p>
            <a:endParaRPr/>
          </a:p>
        </p:txBody>
      </p:sp>
      <p:sp>
        <p:nvSpPr>
          <p:cNvPr id="62" name="Google Shape;62;p10"/>
          <p:cNvSpPr txBox="1">
            <a:spLocks noGrp="1"/>
          </p:cNvSpPr>
          <p:nvPr>
            <p:ph type="dt" idx="10"/>
          </p:nvPr>
        </p:nvSpPr>
        <p:spPr>
          <a:xfrm>
            <a:off x="1474811" y="47460382"/>
            <a:ext cx="6878591" cy="2728146"/>
          </a:xfrm>
          <a:prstGeom prst="rect">
            <a:avLst/>
          </a:prstGeom>
          <a:noFill/>
          <a:ln>
            <a:noFill/>
          </a:ln>
        </p:spPr>
        <p:txBody>
          <a:bodyPr spcFirstLastPara="1" wrap="square" lIns="432100" tIns="216050" rIns="432100" bIns="21605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10"/>
          <p:cNvSpPr txBox="1">
            <a:spLocks noGrp="1"/>
          </p:cNvSpPr>
          <p:nvPr>
            <p:ph type="ftr" idx="11"/>
          </p:nvPr>
        </p:nvSpPr>
        <p:spPr>
          <a:xfrm>
            <a:off x="10073782" y="47460382"/>
            <a:ext cx="9337089" cy="2728146"/>
          </a:xfrm>
          <a:prstGeom prst="rect">
            <a:avLst/>
          </a:prstGeom>
          <a:noFill/>
          <a:ln>
            <a:noFill/>
          </a:ln>
        </p:spPr>
        <p:txBody>
          <a:bodyPr spcFirstLastPara="1" wrap="square" lIns="432100" tIns="216050" rIns="432100" bIns="21605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10"/>
          <p:cNvSpPr txBox="1">
            <a:spLocks noGrp="1"/>
          </p:cNvSpPr>
          <p:nvPr>
            <p:ph type="sldNum" idx="12"/>
          </p:nvPr>
        </p:nvSpPr>
        <p:spPr>
          <a:xfrm>
            <a:off x="21131236" y="47460382"/>
            <a:ext cx="6878591" cy="2728146"/>
          </a:xfrm>
          <a:prstGeom prst="rect">
            <a:avLst/>
          </a:prstGeom>
          <a:noFill/>
          <a:ln>
            <a:noFill/>
          </a:ln>
        </p:spPr>
        <p:txBody>
          <a:bodyPr spcFirstLastPara="1" wrap="square" lIns="432100" tIns="216050" rIns="432100" bIns="216050" anchor="ctr" anchorCtr="0">
            <a:noAutofit/>
          </a:bodyPr>
          <a:lstStyle>
            <a:lvl1pPr marL="0" marR="0" lvl="0"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Imagem com Legenda" type="picTx">
  <p:cSld name="PICTURE_WITH_CAPTION_TEXT">
    <p:spTree>
      <p:nvGrpSpPr>
        <p:cNvPr id="1" name="Shape 65"/>
        <p:cNvGrpSpPr/>
        <p:nvPr/>
      </p:nvGrpSpPr>
      <p:grpSpPr>
        <a:xfrm>
          <a:off x="0" y="0"/>
          <a:ext cx="0" cy="0"/>
          <a:chOff x="0" y="0"/>
          <a:chExt cx="0" cy="0"/>
        </a:xfrm>
      </p:grpSpPr>
      <p:sp>
        <p:nvSpPr>
          <p:cNvPr id="66" name="Google Shape;66;p11"/>
          <p:cNvSpPr txBox="1">
            <a:spLocks noGrp="1"/>
          </p:cNvSpPr>
          <p:nvPr>
            <p:ph type="title"/>
          </p:nvPr>
        </p:nvSpPr>
        <p:spPr>
          <a:xfrm>
            <a:off x="5779197" y="35844490"/>
            <a:ext cx="17690783" cy="4231641"/>
          </a:xfrm>
          <a:prstGeom prst="rect">
            <a:avLst/>
          </a:prstGeom>
          <a:noFill/>
          <a:ln>
            <a:noFill/>
          </a:ln>
        </p:spPr>
        <p:txBody>
          <a:bodyPr spcFirstLastPara="1" wrap="square" lIns="432100" tIns="216050" rIns="432100" bIns="216050" anchor="b" anchorCtr="0">
            <a:noAutofit/>
          </a:bodyPr>
          <a:lstStyle>
            <a:lvl1pPr lvl="0" algn="l">
              <a:lnSpc>
                <a:spcPct val="100000"/>
              </a:lnSpc>
              <a:spcBef>
                <a:spcPts val="0"/>
              </a:spcBef>
              <a:spcAft>
                <a:spcPts val="0"/>
              </a:spcAft>
              <a:buSzPts val="1400"/>
              <a:buNone/>
              <a:defRPr sz="9389" b="1"/>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67" name="Google Shape;67;p11"/>
          <p:cNvSpPr>
            <a:spLocks noGrp="1"/>
          </p:cNvSpPr>
          <p:nvPr>
            <p:ph type="pic" idx="2"/>
          </p:nvPr>
        </p:nvSpPr>
        <p:spPr>
          <a:xfrm>
            <a:off x="5779197" y="4575383"/>
            <a:ext cx="17690783" cy="30723842"/>
          </a:xfrm>
          <a:prstGeom prst="rect">
            <a:avLst/>
          </a:prstGeom>
          <a:noFill/>
          <a:ln>
            <a:noFill/>
          </a:ln>
        </p:spPr>
      </p:sp>
      <p:sp>
        <p:nvSpPr>
          <p:cNvPr id="68" name="Google Shape;68;p11"/>
          <p:cNvSpPr txBox="1">
            <a:spLocks noGrp="1"/>
          </p:cNvSpPr>
          <p:nvPr>
            <p:ph type="body" idx="1"/>
          </p:nvPr>
        </p:nvSpPr>
        <p:spPr>
          <a:xfrm>
            <a:off x="5779197" y="40076131"/>
            <a:ext cx="17690783" cy="6009633"/>
          </a:xfrm>
          <a:prstGeom prst="rect">
            <a:avLst/>
          </a:prstGeom>
          <a:noFill/>
          <a:ln>
            <a:noFill/>
          </a:ln>
        </p:spPr>
        <p:txBody>
          <a:bodyPr spcFirstLastPara="1" wrap="square" lIns="432100" tIns="216050" rIns="432100" bIns="216050" anchor="t" anchorCtr="0">
            <a:noAutofit/>
          </a:bodyPr>
          <a:lstStyle>
            <a:lvl1pPr marL="457200" lvl="0" indent="-228600" algn="l">
              <a:lnSpc>
                <a:spcPct val="100000"/>
              </a:lnSpc>
              <a:spcBef>
                <a:spcPts val="1318"/>
              </a:spcBef>
              <a:spcAft>
                <a:spcPts val="0"/>
              </a:spcAft>
              <a:buClr>
                <a:schemeClr val="dk1"/>
              </a:buClr>
              <a:buSzPts val="6591"/>
              <a:buNone/>
              <a:defRPr sz="6591"/>
            </a:lvl1pPr>
            <a:lvl2pPr marL="914400" lvl="1" indent="-228600" algn="l">
              <a:lnSpc>
                <a:spcPct val="100000"/>
              </a:lnSpc>
              <a:spcBef>
                <a:spcPts val="1139"/>
              </a:spcBef>
              <a:spcAft>
                <a:spcPts val="0"/>
              </a:spcAft>
              <a:buClr>
                <a:schemeClr val="dk1"/>
              </a:buClr>
              <a:buSzPts val="5693"/>
              <a:buNone/>
              <a:defRPr sz="5693"/>
            </a:lvl2pPr>
            <a:lvl3pPr marL="1371600" lvl="2" indent="-228600" algn="l">
              <a:lnSpc>
                <a:spcPct val="100000"/>
              </a:lnSpc>
              <a:spcBef>
                <a:spcPts val="959"/>
              </a:spcBef>
              <a:spcAft>
                <a:spcPts val="0"/>
              </a:spcAft>
              <a:buClr>
                <a:schemeClr val="dk1"/>
              </a:buClr>
              <a:buSzPts val="4794"/>
              <a:buNone/>
              <a:defRPr sz="4794"/>
            </a:lvl3pPr>
            <a:lvl4pPr marL="1828800" lvl="3" indent="-228600" algn="l">
              <a:lnSpc>
                <a:spcPct val="100000"/>
              </a:lnSpc>
              <a:spcBef>
                <a:spcPts val="839"/>
              </a:spcBef>
              <a:spcAft>
                <a:spcPts val="0"/>
              </a:spcAft>
              <a:buClr>
                <a:schemeClr val="dk1"/>
              </a:buClr>
              <a:buSzPts val="4195"/>
              <a:buNone/>
              <a:defRPr sz="4195"/>
            </a:lvl4pPr>
            <a:lvl5pPr marL="2286000" lvl="4" indent="-228600" algn="l">
              <a:lnSpc>
                <a:spcPct val="100000"/>
              </a:lnSpc>
              <a:spcBef>
                <a:spcPts val="839"/>
              </a:spcBef>
              <a:spcAft>
                <a:spcPts val="0"/>
              </a:spcAft>
              <a:buClr>
                <a:schemeClr val="dk1"/>
              </a:buClr>
              <a:buSzPts val="4195"/>
              <a:buNone/>
              <a:defRPr sz="4195"/>
            </a:lvl5pPr>
            <a:lvl6pPr marL="2743200" lvl="5" indent="-228600" algn="l">
              <a:lnSpc>
                <a:spcPct val="100000"/>
              </a:lnSpc>
              <a:spcBef>
                <a:spcPts val="839"/>
              </a:spcBef>
              <a:spcAft>
                <a:spcPts val="0"/>
              </a:spcAft>
              <a:buClr>
                <a:schemeClr val="dk1"/>
              </a:buClr>
              <a:buSzPts val="4195"/>
              <a:buNone/>
              <a:defRPr sz="4195"/>
            </a:lvl6pPr>
            <a:lvl7pPr marL="3200400" lvl="6" indent="-228600" algn="l">
              <a:lnSpc>
                <a:spcPct val="100000"/>
              </a:lnSpc>
              <a:spcBef>
                <a:spcPts val="839"/>
              </a:spcBef>
              <a:spcAft>
                <a:spcPts val="0"/>
              </a:spcAft>
              <a:buClr>
                <a:schemeClr val="dk1"/>
              </a:buClr>
              <a:buSzPts val="4195"/>
              <a:buNone/>
              <a:defRPr sz="4195"/>
            </a:lvl7pPr>
            <a:lvl8pPr marL="3657600" lvl="7" indent="-228600" algn="l">
              <a:lnSpc>
                <a:spcPct val="100000"/>
              </a:lnSpc>
              <a:spcBef>
                <a:spcPts val="839"/>
              </a:spcBef>
              <a:spcAft>
                <a:spcPts val="0"/>
              </a:spcAft>
              <a:buClr>
                <a:schemeClr val="dk1"/>
              </a:buClr>
              <a:buSzPts val="4195"/>
              <a:buNone/>
              <a:defRPr sz="4195"/>
            </a:lvl8pPr>
            <a:lvl9pPr marL="4114800" lvl="8" indent="-228600" algn="l">
              <a:lnSpc>
                <a:spcPct val="100000"/>
              </a:lnSpc>
              <a:spcBef>
                <a:spcPts val="839"/>
              </a:spcBef>
              <a:spcAft>
                <a:spcPts val="0"/>
              </a:spcAft>
              <a:buClr>
                <a:schemeClr val="dk1"/>
              </a:buClr>
              <a:buSzPts val="4195"/>
              <a:buNone/>
              <a:defRPr sz="4195"/>
            </a:lvl9pPr>
          </a:lstStyle>
          <a:p>
            <a:endParaRPr/>
          </a:p>
        </p:txBody>
      </p:sp>
      <p:sp>
        <p:nvSpPr>
          <p:cNvPr id="69" name="Google Shape;69;p11"/>
          <p:cNvSpPr txBox="1">
            <a:spLocks noGrp="1"/>
          </p:cNvSpPr>
          <p:nvPr>
            <p:ph type="dt" idx="10"/>
          </p:nvPr>
        </p:nvSpPr>
        <p:spPr>
          <a:xfrm>
            <a:off x="1474811" y="47460382"/>
            <a:ext cx="6878591" cy="2728146"/>
          </a:xfrm>
          <a:prstGeom prst="rect">
            <a:avLst/>
          </a:prstGeom>
          <a:noFill/>
          <a:ln>
            <a:noFill/>
          </a:ln>
        </p:spPr>
        <p:txBody>
          <a:bodyPr spcFirstLastPara="1" wrap="square" lIns="432100" tIns="216050" rIns="432100" bIns="21605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11"/>
          <p:cNvSpPr txBox="1">
            <a:spLocks noGrp="1"/>
          </p:cNvSpPr>
          <p:nvPr>
            <p:ph type="ftr" idx="11"/>
          </p:nvPr>
        </p:nvSpPr>
        <p:spPr>
          <a:xfrm>
            <a:off x="10073782" y="47460382"/>
            <a:ext cx="9337089" cy="2728146"/>
          </a:xfrm>
          <a:prstGeom prst="rect">
            <a:avLst/>
          </a:prstGeom>
          <a:noFill/>
          <a:ln>
            <a:noFill/>
          </a:ln>
        </p:spPr>
        <p:txBody>
          <a:bodyPr spcFirstLastPara="1" wrap="square" lIns="432100" tIns="216050" rIns="432100" bIns="21605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11"/>
          <p:cNvSpPr txBox="1">
            <a:spLocks noGrp="1"/>
          </p:cNvSpPr>
          <p:nvPr>
            <p:ph type="sldNum" idx="12"/>
          </p:nvPr>
        </p:nvSpPr>
        <p:spPr>
          <a:xfrm>
            <a:off x="21131236" y="47460382"/>
            <a:ext cx="6878591" cy="2728146"/>
          </a:xfrm>
          <a:prstGeom prst="rect">
            <a:avLst/>
          </a:prstGeom>
          <a:noFill/>
          <a:ln>
            <a:noFill/>
          </a:ln>
        </p:spPr>
        <p:txBody>
          <a:bodyPr spcFirstLastPara="1" wrap="square" lIns="432100" tIns="216050" rIns="432100" bIns="216050" anchor="ctr" anchorCtr="0">
            <a:noAutofit/>
          </a:bodyPr>
          <a:lstStyle>
            <a:lvl1pPr marL="0" marR="0" lvl="0"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ítulo e texto vertical" type="vertTx">
  <p:cSld name="VERTICAL_TEXT">
    <p:spTree>
      <p:nvGrpSpPr>
        <p:cNvPr id="1" name="Shape 72"/>
        <p:cNvGrpSpPr/>
        <p:nvPr/>
      </p:nvGrpSpPr>
      <p:grpSpPr>
        <a:xfrm>
          <a:off x="0" y="0"/>
          <a:ext cx="0" cy="0"/>
          <a:chOff x="0" y="0"/>
          <a:chExt cx="0" cy="0"/>
        </a:xfrm>
      </p:grpSpPr>
      <p:sp>
        <p:nvSpPr>
          <p:cNvPr id="73" name="Google Shape;73;p12"/>
          <p:cNvSpPr txBox="1">
            <a:spLocks noGrp="1"/>
          </p:cNvSpPr>
          <p:nvPr>
            <p:ph type="title"/>
          </p:nvPr>
        </p:nvSpPr>
        <p:spPr>
          <a:xfrm>
            <a:off x="1474811" y="2048932"/>
            <a:ext cx="26535016" cy="8534398"/>
          </a:xfrm>
          <a:prstGeom prst="rect">
            <a:avLst/>
          </a:prstGeom>
          <a:noFill/>
          <a:ln>
            <a:noFill/>
          </a:ln>
        </p:spPr>
        <p:txBody>
          <a:bodyPr spcFirstLastPara="1" wrap="square" lIns="432100" tIns="216050" rIns="432100" bIns="21605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74" name="Google Shape;74;p12"/>
          <p:cNvSpPr txBox="1">
            <a:spLocks noGrp="1"/>
          </p:cNvSpPr>
          <p:nvPr>
            <p:ph type="body" idx="1"/>
          </p:nvPr>
        </p:nvSpPr>
        <p:spPr>
          <a:xfrm rot="5400000">
            <a:off x="-2155267" y="15577491"/>
            <a:ext cx="33795172" cy="26535016"/>
          </a:xfrm>
          <a:prstGeom prst="rect">
            <a:avLst/>
          </a:prstGeom>
          <a:noFill/>
          <a:ln>
            <a:noFill/>
          </a:ln>
        </p:spPr>
        <p:txBody>
          <a:bodyPr spcFirstLastPara="1" wrap="square" lIns="432100" tIns="216050" rIns="432100" bIns="216050" anchor="t" anchorCtr="0">
            <a:no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75" name="Google Shape;75;p12"/>
          <p:cNvSpPr txBox="1">
            <a:spLocks noGrp="1"/>
          </p:cNvSpPr>
          <p:nvPr>
            <p:ph type="dt" idx="10"/>
          </p:nvPr>
        </p:nvSpPr>
        <p:spPr>
          <a:xfrm>
            <a:off x="1474811" y="47460382"/>
            <a:ext cx="6878591" cy="2728146"/>
          </a:xfrm>
          <a:prstGeom prst="rect">
            <a:avLst/>
          </a:prstGeom>
          <a:noFill/>
          <a:ln>
            <a:noFill/>
          </a:ln>
        </p:spPr>
        <p:txBody>
          <a:bodyPr spcFirstLastPara="1" wrap="square" lIns="432100" tIns="216050" rIns="432100" bIns="21605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12"/>
          <p:cNvSpPr txBox="1">
            <a:spLocks noGrp="1"/>
          </p:cNvSpPr>
          <p:nvPr>
            <p:ph type="ftr" idx="11"/>
          </p:nvPr>
        </p:nvSpPr>
        <p:spPr>
          <a:xfrm>
            <a:off x="10073782" y="47460382"/>
            <a:ext cx="9337089" cy="2728146"/>
          </a:xfrm>
          <a:prstGeom prst="rect">
            <a:avLst/>
          </a:prstGeom>
          <a:noFill/>
          <a:ln>
            <a:noFill/>
          </a:ln>
        </p:spPr>
        <p:txBody>
          <a:bodyPr spcFirstLastPara="1" wrap="square" lIns="432100" tIns="216050" rIns="432100" bIns="21605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12"/>
          <p:cNvSpPr txBox="1">
            <a:spLocks noGrp="1"/>
          </p:cNvSpPr>
          <p:nvPr>
            <p:ph type="sldNum" idx="12"/>
          </p:nvPr>
        </p:nvSpPr>
        <p:spPr>
          <a:xfrm>
            <a:off x="21131236" y="47460382"/>
            <a:ext cx="6878591" cy="2728146"/>
          </a:xfrm>
          <a:prstGeom prst="rect">
            <a:avLst/>
          </a:prstGeom>
          <a:noFill/>
          <a:ln>
            <a:noFill/>
          </a:ln>
        </p:spPr>
        <p:txBody>
          <a:bodyPr spcFirstLastPara="1" wrap="square" lIns="432100" tIns="216050" rIns="432100" bIns="216050" anchor="ctr" anchorCtr="0">
            <a:noAutofit/>
          </a:bodyPr>
          <a:lstStyle>
            <a:lvl1pPr marL="0" marR="0" lvl="0"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ítulo e texto verticais" type="vertTitleAndTx">
  <p:cSld name="VERTICAL_TITLE_AND_VERTICAL_TEXT">
    <p:spTree>
      <p:nvGrpSpPr>
        <p:cNvPr id="1" name="Shape 78"/>
        <p:cNvGrpSpPr/>
        <p:nvPr/>
      </p:nvGrpSpPr>
      <p:grpSpPr>
        <a:xfrm>
          <a:off x="0" y="0"/>
          <a:ext cx="0" cy="0"/>
          <a:chOff x="0" y="0"/>
          <a:chExt cx="0" cy="0"/>
        </a:xfrm>
      </p:grpSpPr>
      <p:sp>
        <p:nvSpPr>
          <p:cNvPr id="79" name="Google Shape;79;p13"/>
          <p:cNvSpPr txBox="1">
            <a:spLocks noGrp="1"/>
          </p:cNvSpPr>
          <p:nvPr>
            <p:ph type="title"/>
          </p:nvPr>
        </p:nvSpPr>
        <p:spPr>
          <a:xfrm rot="5400000">
            <a:off x="-15717817" y="101156038"/>
            <a:ext cx="206449505" cy="23505812"/>
          </a:xfrm>
          <a:prstGeom prst="rect">
            <a:avLst/>
          </a:prstGeom>
          <a:noFill/>
          <a:ln>
            <a:noFill/>
          </a:ln>
        </p:spPr>
        <p:txBody>
          <a:bodyPr spcFirstLastPara="1" wrap="square" lIns="432100" tIns="216050" rIns="432100" bIns="21605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80" name="Google Shape;80;p13"/>
          <p:cNvSpPr txBox="1">
            <a:spLocks noGrp="1"/>
          </p:cNvSpPr>
          <p:nvPr>
            <p:ph type="body" idx="1"/>
          </p:nvPr>
        </p:nvSpPr>
        <p:spPr>
          <a:xfrm rot="5400000">
            <a:off x="-62980263" y="77890818"/>
            <a:ext cx="206449505" cy="70036251"/>
          </a:xfrm>
          <a:prstGeom prst="rect">
            <a:avLst/>
          </a:prstGeom>
          <a:noFill/>
          <a:ln>
            <a:noFill/>
          </a:ln>
        </p:spPr>
        <p:txBody>
          <a:bodyPr spcFirstLastPara="1" wrap="square" lIns="432100" tIns="216050" rIns="432100" bIns="216050" anchor="t" anchorCtr="0">
            <a:no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81" name="Google Shape;81;p13"/>
          <p:cNvSpPr txBox="1">
            <a:spLocks noGrp="1"/>
          </p:cNvSpPr>
          <p:nvPr>
            <p:ph type="dt" idx="10"/>
          </p:nvPr>
        </p:nvSpPr>
        <p:spPr>
          <a:xfrm>
            <a:off x="1474811" y="47460382"/>
            <a:ext cx="6878591" cy="2728146"/>
          </a:xfrm>
          <a:prstGeom prst="rect">
            <a:avLst/>
          </a:prstGeom>
          <a:noFill/>
          <a:ln>
            <a:noFill/>
          </a:ln>
        </p:spPr>
        <p:txBody>
          <a:bodyPr spcFirstLastPara="1" wrap="square" lIns="432100" tIns="216050" rIns="432100" bIns="21605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13"/>
          <p:cNvSpPr txBox="1">
            <a:spLocks noGrp="1"/>
          </p:cNvSpPr>
          <p:nvPr>
            <p:ph type="ftr" idx="11"/>
          </p:nvPr>
        </p:nvSpPr>
        <p:spPr>
          <a:xfrm>
            <a:off x="10073782" y="47460382"/>
            <a:ext cx="9337089" cy="2728146"/>
          </a:xfrm>
          <a:prstGeom prst="rect">
            <a:avLst/>
          </a:prstGeom>
          <a:noFill/>
          <a:ln>
            <a:noFill/>
          </a:ln>
        </p:spPr>
        <p:txBody>
          <a:bodyPr spcFirstLastPara="1" wrap="square" lIns="432100" tIns="216050" rIns="432100" bIns="21605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13"/>
          <p:cNvSpPr txBox="1">
            <a:spLocks noGrp="1"/>
          </p:cNvSpPr>
          <p:nvPr>
            <p:ph type="sldNum" idx="12"/>
          </p:nvPr>
        </p:nvSpPr>
        <p:spPr>
          <a:xfrm>
            <a:off x="21131236" y="47460382"/>
            <a:ext cx="6878591" cy="2728146"/>
          </a:xfrm>
          <a:prstGeom prst="rect">
            <a:avLst/>
          </a:prstGeom>
          <a:noFill/>
          <a:ln>
            <a:noFill/>
          </a:ln>
        </p:spPr>
        <p:txBody>
          <a:bodyPr spcFirstLastPara="1" wrap="square" lIns="432100" tIns="216050" rIns="432100" bIns="216050" anchor="ctr" anchorCtr="0">
            <a:noAutofit/>
          </a:bodyPr>
          <a:lstStyle>
            <a:lvl1pPr marL="0" marR="0" lvl="0"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
          <p:cNvSpPr txBox="1">
            <a:spLocks noGrp="1"/>
          </p:cNvSpPr>
          <p:nvPr>
            <p:ph type="title"/>
          </p:nvPr>
        </p:nvSpPr>
        <p:spPr>
          <a:xfrm>
            <a:off x="1474811" y="2048932"/>
            <a:ext cx="26535016" cy="8534398"/>
          </a:xfrm>
          <a:prstGeom prst="rect">
            <a:avLst/>
          </a:prstGeom>
          <a:noFill/>
          <a:ln>
            <a:noFill/>
          </a:ln>
        </p:spPr>
        <p:txBody>
          <a:bodyPr spcFirstLastPara="1" wrap="square" lIns="432100" tIns="216050" rIns="432100" bIns="216050" anchor="ctr" anchorCtr="0">
            <a:noAutofit/>
          </a:bodyPr>
          <a:lstStyle>
            <a:lvl1pPr marR="0" lvl="0" algn="ctr" rtl="0">
              <a:lnSpc>
                <a:spcPct val="100000"/>
              </a:lnSpc>
              <a:spcBef>
                <a:spcPts val="0"/>
              </a:spcBef>
              <a:spcAft>
                <a:spcPts val="0"/>
              </a:spcAft>
              <a:buClr>
                <a:srgbClr val="000000"/>
              </a:buClr>
              <a:buSzPts val="1400"/>
              <a:buFont typeface="Arial"/>
              <a:buNone/>
              <a:defRPr sz="20674" b="0" i="0" u="none" strike="noStrike" cap="none">
                <a:solidFill>
                  <a:schemeClr val="dk1"/>
                </a:solidFill>
                <a:latin typeface="Calibri"/>
                <a:ea typeface="Calibri"/>
                <a:cs typeface="Calibri"/>
                <a:sym typeface="Calibri"/>
              </a:defRPr>
            </a:lvl1pPr>
            <a:lvl2pPr marR="0" lvl="1" algn="ctr" rtl="0">
              <a:lnSpc>
                <a:spcPct val="100000"/>
              </a:lnSpc>
              <a:spcBef>
                <a:spcPts val="0"/>
              </a:spcBef>
              <a:spcAft>
                <a:spcPts val="0"/>
              </a:spcAft>
              <a:buClr>
                <a:srgbClr val="000000"/>
              </a:buClr>
              <a:buSzPts val="1400"/>
              <a:buFont typeface="Arial"/>
              <a:buNone/>
              <a:defRPr sz="20674" b="0" i="0" u="none" strike="noStrike" cap="none">
                <a:solidFill>
                  <a:schemeClr val="dk1"/>
                </a:solidFill>
                <a:latin typeface="Calibri"/>
                <a:ea typeface="Calibri"/>
                <a:cs typeface="Calibri"/>
                <a:sym typeface="Calibri"/>
              </a:defRPr>
            </a:lvl2pPr>
            <a:lvl3pPr marR="0" lvl="2" algn="ctr" rtl="0">
              <a:lnSpc>
                <a:spcPct val="100000"/>
              </a:lnSpc>
              <a:spcBef>
                <a:spcPts val="0"/>
              </a:spcBef>
              <a:spcAft>
                <a:spcPts val="0"/>
              </a:spcAft>
              <a:buClr>
                <a:srgbClr val="000000"/>
              </a:buClr>
              <a:buSzPts val="1400"/>
              <a:buFont typeface="Arial"/>
              <a:buNone/>
              <a:defRPr sz="20674" b="0" i="0" u="none" strike="noStrike" cap="none">
                <a:solidFill>
                  <a:schemeClr val="dk1"/>
                </a:solidFill>
                <a:latin typeface="Calibri"/>
                <a:ea typeface="Calibri"/>
                <a:cs typeface="Calibri"/>
                <a:sym typeface="Calibri"/>
              </a:defRPr>
            </a:lvl3pPr>
            <a:lvl4pPr marR="0" lvl="3" algn="ctr" rtl="0">
              <a:lnSpc>
                <a:spcPct val="100000"/>
              </a:lnSpc>
              <a:spcBef>
                <a:spcPts val="0"/>
              </a:spcBef>
              <a:spcAft>
                <a:spcPts val="0"/>
              </a:spcAft>
              <a:buClr>
                <a:srgbClr val="000000"/>
              </a:buClr>
              <a:buSzPts val="1400"/>
              <a:buFont typeface="Arial"/>
              <a:buNone/>
              <a:defRPr sz="20674" b="0" i="0" u="none" strike="noStrike" cap="none">
                <a:solidFill>
                  <a:schemeClr val="dk1"/>
                </a:solidFill>
                <a:latin typeface="Calibri"/>
                <a:ea typeface="Calibri"/>
                <a:cs typeface="Calibri"/>
                <a:sym typeface="Calibri"/>
              </a:defRPr>
            </a:lvl4pPr>
            <a:lvl5pPr marR="0" lvl="4" algn="ctr" rtl="0">
              <a:lnSpc>
                <a:spcPct val="100000"/>
              </a:lnSpc>
              <a:spcBef>
                <a:spcPts val="0"/>
              </a:spcBef>
              <a:spcAft>
                <a:spcPts val="0"/>
              </a:spcAft>
              <a:buClr>
                <a:srgbClr val="000000"/>
              </a:buClr>
              <a:buSzPts val="1400"/>
              <a:buFont typeface="Arial"/>
              <a:buNone/>
              <a:defRPr sz="20674" b="0" i="0" u="none" strike="noStrike" cap="none">
                <a:solidFill>
                  <a:schemeClr val="dk1"/>
                </a:solidFill>
                <a:latin typeface="Calibri"/>
                <a:ea typeface="Calibri"/>
                <a:cs typeface="Calibri"/>
                <a:sym typeface="Calibri"/>
              </a:defRPr>
            </a:lvl5pPr>
            <a:lvl6pPr marR="0" lvl="5" algn="ctr" rtl="0">
              <a:lnSpc>
                <a:spcPct val="100000"/>
              </a:lnSpc>
              <a:spcBef>
                <a:spcPts val="0"/>
              </a:spcBef>
              <a:spcAft>
                <a:spcPts val="0"/>
              </a:spcAft>
              <a:buClr>
                <a:srgbClr val="000000"/>
              </a:buClr>
              <a:buSzPts val="1400"/>
              <a:buFont typeface="Arial"/>
              <a:buNone/>
              <a:defRPr sz="20774" b="0" i="0" u="none" strike="noStrike" cap="none">
                <a:solidFill>
                  <a:schemeClr val="dk1"/>
                </a:solidFill>
                <a:latin typeface="Calibri"/>
                <a:ea typeface="Calibri"/>
                <a:cs typeface="Calibri"/>
                <a:sym typeface="Calibri"/>
              </a:defRPr>
            </a:lvl6pPr>
            <a:lvl7pPr marR="0" lvl="6" algn="ctr" rtl="0">
              <a:lnSpc>
                <a:spcPct val="100000"/>
              </a:lnSpc>
              <a:spcBef>
                <a:spcPts val="0"/>
              </a:spcBef>
              <a:spcAft>
                <a:spcPts val="0"/>
              </a:spcAft>
              <a:buClr>
                <a:srgbClr val="000000"/>
              </a:buClr>
              <a:buSzPts val="1400"/>
              <a:buFont typeface="Arial"/>
              <a:buNone/>
              <a:defRPr sz="20774" b="0" i="0" u="none" strike="noStrike" cap="none">
                <a:solidFill>
                  <a:schemeClr val="dk1"/>
                </a:solidFill>
                <a:latin typeface="Calibri"/>
                <a:ea typeface="Calibri"/>
                <a:cs typeface="Calibri"/>
                <a:sym typeface="Calibri"/>
              </a:defRPr>
            </a:lvl7pPr>
            <a:lvl8pPr marR="0" lvl="7" algn="ctr" rtl="0">
              <a:lnSpc>
                <a:spcPct val="100000"/>
              </a:lnSpc>
              <a:spcBef>
                <a:spcPts val="0"/>
              </a:spcBef>
              <a:spcAft>
                <a:spcPts val="0"/>
              </a:spcAft>
              <a:buClr>
                <a:srgbClr val="000000"/>
              </a:buClr>
              <a:buSzPts val="1400"/>
              <a:buFont typeface="Arial"/>
              <a:buNone/>
              <a:defRPr sz="20774" b="0" i="0" u="none" strike="noStrike" cap="none">
                <a:solidFill>
                  <a:schemeClr val="dk1"/>
                </a:solidFill>
                <a:latin typeface="Calibri"/>
                <a:ea typeface="Calibri"/>
                <a:cs typeface="Calibri"/>
                <a:sym typeface="Calibri"/>
              </a:defRPr>
            </a:lvl8pPr>
            <a:lvl9pPr marR="0" lvl="8" algn="ctr" rtl="0">
              <a:lnSpc>
                <a:spcPct val="100000"/>
              </a:lnSpc>
              <a:spcBef>
                <a:spcPts val="0"/>
              </a:spcBef>
              <a:spcAft>
                <a:spcPts val="0"/>
              </a:spcAft>
              <a:buClr>
                <a:srgbClr val="000000"/>
              </a:buClr>
              <a:buSzPts val="1400"/>
              <a:buFont typeface="Arial"/>
              <a:buNone/>
              <a:defRPr sz="20774" b="0" i="0" u="none" strike="noStrike" cap="none">
                <a:solidFill>
                  <a:schemeClr val="dk1"/>
                </a:solidFill>
                <a:latin typeface="Calibri"/>
                <a:ea typeface="Calibri"/>
                <a:cs typeface="Calibri"/>
                <a:sym typeface="Calibri"/>
              </a:defRPr>
            </a:lvl9pPr>
          </a:lstStyle>
          <a:p>
            <a:endParaRPr/>
          </a:p>
        </p:txBody>
      </p:sp>
      <p:sp>
        <p:nvSpPr>
          <p:cNvPr id="11" name="Google Shape;11;p2"/>
          <p:cNvSpPr txBox="1">
            <a:spLocks noGrp="1"/>
          </p:cNvSpPr>
          <p:nvPr>
            <p:ph type="body" idx="1"/>
          </p:nvPr>
        </p:nvSpPr>
        <p:spPr>
          <a:xfrm>
            <a:off x="1474811" y="11947413"/>
            <a:ext cx="26535016" cy="33795172"/>
          </a:xfrm>
          <a:prstGeom prst="rect">
            <a:avLst/>
          </a:prstGeom>
          <a:noFill/>
          <a:ln>
            <a:noFill/>
          </a:ln>
        </p:spPr>
        <p:txBody>
          <a:bodyPr spcFirstLastPara="1" wrap="square" lIns="432100" tIns="216050" rIns="432100" bIns="216050" anchor="t" anchorCtr="0">
            <a:noAutofit/>
          </a:bodyPr>
          <a:lstStyle>
            <a:lvl1pPr marL="457200" marR="0" lvl="0" indent="-1186243" algn="l" rtl="0">
              <a:lnSpc>
                <a:spcPct val="100000"/>
              </a:lnSpc>
              <a:spcBef>
                <a:spcPts val="3016"/>
              </a:spcBef>
              <a:spcAft>
                <a:spcPts val="0"/>
              </a:spcAft>
              <a:buClr>
                <a:schemeClr val="dk1"/>
              </a:buClr>
              <a:buSzPts val="15081"/>
              <a:buFont typeface="Arial"/>
              <a:buChar char="•"/>
              <a:defRPr sz="15081" b="0" i="0" u="none" strike="noStrike" cap="none">
                <a:solidFill>
                  <a:schemeClr val="dk1"/>
                </a:solidFill>
                <a:latin typeface="Calibri"/>
                <a:ea typeface="Calibri"/>
                <a:cs typeface="Calibri"/>
                <a:sym typeface="Calibri"/>
              </a:defRPr>
            </a:lvl1pPr>
            <a:lvl2pPr marL="914400" marR="0" lvl="1" indent="-1059434" algn="l" rtl="0">
              <a:lnSpc>
                <a:spcPct val="100000"/>
              </a:lnSpc>
              <a:spcBef>
                <a:spcPts val="2617"/>
              </a:spcBef>
              <a:spcAft>
                <a:spcPts val="0"/>
              </a:spcAft>
              <a:buClr>
                <a:schemeClr val="dk1"/>
              </a:buClr>
              <a:buSzPts val="13084"/>
              <a:buFont typeface="Arial"/>
              <a:buChar char="–"/>
              <a:defRPr sz="13084" b="0" i="0" u="none" strike="noStrike" cap="none">
                <a:solidFill>
                  <a:schemeClr val="dk1"/>
                </a:solidFill>
                <a:latin typeface="Calibri"/>
                <a:ea typeface="Calibri"/>
                <a:cs typeface="Calibri"/>
                <a:sym typeface="Calibri"/>
              </a:defRPr>
            </a:lvl2pPr>
            <a:lvl3pPr marL="1371600" marR="0" lvl="2" indent="-938911" algn="l" rtl="0">
              <a:lnSpc>
                <a:spcPct val="100000"/>
              </a:lnSpc>
              <a:spcBef>
                <a:spcPts val="2237"/>
              </a:spcBef>
              <a:spcAft>
                <a:spcPts val="0"/>
              </a:spcAft>
              <a:buClr>
                <a:schemeClr val="dk1"/>
              </a:buClr>
              <a:buSzPts val="11186"/>
              <a:buFont typeface="Arial"/>
              <a:buChar char="•"/>
              <a:defRPr sz="11186" b="0" i="0" u="none" strike="noStrike" cap="none">
                <a:solidFill>
                  <a:schemeClr val="dk1"/>
                </a:solidFill>
                <a:latin typeface="Calibri"/>
                <a:ea typeface="Calibri"/>
                <a:cs typeface="Calibri"/>
                <a:sym typeface="Calibri"/>
              </a:defRPr>
            </a:lvl3pPr>
            <a:lvl4pPr marL="1828800" marR="0" lvl="3" indent="-818451" algn="l" rtl="0">
              <a:lnSpc>
                <a:spcPct val="100000"/>
              </a:lnSpc>
              <a:spcBef>
                <a:spcPts val="1858"/>
              </a:spcBef>
              <a:spcAft>
                <a:spcPts val="0"/>
              </a:spcAft>
              <a:buClr>
                <a:schemeClr val="dk1"/>
              </a:buClr>
              <a:buSzPts val="9289"/>
              <a:buFont typeface="Arial"/>
              <a:buChar char="–"/>
              <a:defRPr sz="9289" b="0" i="0" u="none" strike="noStrike" cap="none">
                <a:solidFill>
                  <a:schemeClr val="dk1"/>
                </a:solidFill>
                <a:latin typeface="Calibri"/>
                <a:ea typeface="Calibri"/>
                <a:cs typeface="Calibri"/>
                <a:sym typeface="Calibri"/>
              </a:defRPr>
            </a:lvl4pPr>
            <a:lvl5pPr marL="2286000" marR="0" lvl="4" indent="-818451" algn="l" rtl="0">
              <a:lnSpc>
                <a:spcPct val="100000"/>
              </a:lnSpc>
              <a:spcBef>
                <a:spcPts val="1858"/>
              </a:spcBef>
              <a:spcAft>
                <a:spcPts val="0"/>
              </a:spcAft>
              <a:buClr>
                <a:schemeClr val="dk1"/>
              </a:buClr>
              <a:buSzPts val="9289"/>
              <a:buFont typeface="Arial"/>
              <a:buChar char="»"/>
              <a:defRPr sz="9289" b="0" i="0" u="none" strike="noStrike" cap="none">
                <a:solidFill>
                  <a:schemeClr val="dk1"/>
                </a:solidFill>
                <a:latin typeface="Calibri"/>
                <a:ea typeface="Calibri"/>
                <a:cs typeface="Calibri"/>
                <a:sym typeface="Calibri"/>
              </a:defRPr>
            </a:lvl5pPr>
            <a:lvl6pPr marL="2743200" marR="0" lvl="5" indent="-824801" algn="l" rtl="0">
              <a:lnSpc>
                <a:spcPct val="100000"/>
              </a:lnSpc>
              <a:spcBef>
                <a:spcPts val="1878"/>
              </a:spcBef>
              <a:spcAft>
                <a:spcPts val="0"/>
              </a:spcAft>
              <a:buClr>
                <a:schemeClr val="dk1"/>
              </a:buClr>
              <a:buSzPts val="9389"/>
              <a:buFont typeface="Arial"/>
              <a:buChar char="•"/>
              <a:defRPr sz="9389" b="0" i="0" u="none" strike="noStrike" cap="none">
                <a:solidFill>
                  <a:schemeClr val="dk1"/>
                </a:solidFill>
                <a:latin typeface="Calibri"/>
                <a:ea typeface="Calibri"/>
                <a:cs typeface="Calibri"/>
                <a:sym typeface="Calibri"/>
              </a:defRPr>
            </a:lvl6pPr>
            <a:lvl7pPr marL="3200400" marR="0" lvl="6" indent="-824801" algn="l" rtl="0">
              <a:lnSpc>
                <a:spcPct val="100000"/>
              </a:lnSpc>
              <a:spcBef>
                <a:spcPts val="1878"/>
              </a:spcBef>
              <a:spcAft>
                <a:spcPts val="0"/>
              </a:spcAft>
              <a:buClr>
                <a:schemeClr val="dk1"/>
              </a:buClr>
              <a:buSzPts val="9389"/>
              <a:buFont typeface="Arial"/>
              <a:buChar char="•"/>
              <a:defRPr sz="9389" b="0" i="0" u="none" strike="noStrike" cap="none">
                <a:solidFill>
                  <a:schemeClr val="dk1"/>
                </a:solidFill>
                <a:latin typeface="Calibri"/>
                <a:ea typeface="Calibri"/>
                <a:cs typeface="Calibri"/>
                <a:sym typeface="Calibri"/>
              </a:defRPr>
            </a:lvl7pPr>
            <a:lvl8pPr marL="3657600" marR="0" lvl="7" indent="-824801" algn="l" rtl="0">
              <a:lnSpc>
                <a:spcPct val="100000"/>
              </a:lnSpc>
              <a:spcBef>
                <a:spcPts val="1878"/>
              </a:spcBef>
              <a:spcAft>
                <a:spcPts val="0"/>
              </a:spcAft>
              <a:buClr>
                <a:schemeClr val="dk1"/>
              </a:buClr>
              <a:buSzPts val="9389"/>
              <a:buFont typeface="Arial"/>
              <a:buChar char="•"/>
              <a:defRPr sz="9389" b="0" i="0" u="none" strike="noStrike" cap="none">
                <a:solidFill>
                  <a:schemeClr val="dk1"/>
                </a:solidFill>
                <a:latin typeface="Calibri"/>
                <a:ea typeface="Calibri"/>
                <a:cs typeface="Calibri"/>
                <a:sym typeface="Calibri"/>
              </a:defRPr>
            </a:lvl8pPr>
            <a:lvl9pPr marL="4114800" marR="0" lvl="8" indent="-824801" algn="l" rtl="0">
              <a:lnSpc>
                <a:spcPct val="100000"/>
              </a:lnSpc>
              <a:spcBef>
                <a:spcPts val="1878"/>
              </a:spcBef>
              <a:spcAft>
                <a:spcPts val="0"/>
              </a:spcAft>
              <a:buClr>
                <a:schemeClr val="dk1"/>
              </a:buClr>
              <a:buSzPts val="9389"/>
              <a:buFont typeface="Arial"/>
              <a:buChar char="•"/>
              <a:defRPr sz="9389" b="0" i="0" u="none" strike="noStrike" cap="none">
                <a:solidFill>
                  <a:schemeClr val="dk1"/>
                </a:solidFill>
                <a:latin typeface="Calibri"/>
                <a:ea typeface="Calibri"/>
                <a:cs typeface="Calibri"/>
                <a:sym typeface="Calibri"/>
              </a:defRPr>
            </a:lvl9pPr>
          </a:lstStyle>
          <a:p>
            <a:endParaRPr/>
          </a:p>
        </p:txBody>
      </p:sp>
      <p:sp>
        <p:nvSpPr>
          <p:cNvPr id="12" name="Google Shape;12;p2"/>
          <p:cNvSpPr txBox="1">
            <a:spLocks noGrp="1"/>
          </p:cNvSpPr>
          <p:nvPr>
            <p:ph type="dt" idx="10"/>
          </p:nvPr>
        </p:nvSpPr>
        <p:spPr>
          <a:xfrm>
            <a:off x="1474811" y="47460382"/>
            <a:ext cx="6878591" cy="2728146"/>
          </a:xfrm>
          <a:prstGeom prst="rect">
            <a:avLst/>
          </a:prstGeom>
          <a:noFill/>
          <a:ln>
            <a:noFill/>
          </a:ln>
        </p:spPr>
        <p:txBody>
          <a:bodyPr spcFirstLastPara="1" wrap="square" lIns="432100" tIns="216050" rIns="432100" bIns="216050" anchor="ctr" anchorCtr="0">
            <a:noAutofit/>
          </a:bodyPr>
          <a:lstStyle>
            <a:lvl1pPr marR="0" lvl="0" algn="l" rtl="0">
              <a:lnSpc>
                <a:spcPct val="100000"/>
              </a:lnSpc>
              <a:spcBef>
                <a:spcPts val="0"/>
              </a:spcBef>
              <a:spcAft>
                <a:spcPts val="0"/>
              </a:spcAft>
              <a:buClr>
                <a:srgbClr val="000000"/>
              </a:buClr>
              <a:buSzPts val="1400"/>
              <a:buFont typeface="Arial"/>
              <a:buNone/>
              <a:defRPr sz="5693" b="0" i="0" u="none" strike="noStrike" cap="none">
                <a:solidFill>
                  <a:srgbClr val="898989"/>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8396"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8396"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8396"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8396"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8396"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8396"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8396"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8396" b="0" i="0" u="none" strike="noStrike" cap="none">
                <a:solidFill>
                  <a:schemeClr val="dk1"/>
                </a:solidFill>
                <a:latin typeface="Arial"/>
                <a:ea typeface="Arial"/>
                <a:cs typeface="Arial"/>
                <a:sym typeface="Arial"/>
              </a:defRPr>
            </a:lvl9pPr>
          </a:lstStyle>
          <a:p>
            <a:endParaRPr/>
          </a:p>
        </p:txBody>
      </p:sp>
      <p:sp>
        <p:nvSpPr>
          <p:cNvPr id="13" name="Google Shape;13;p2"/>
          <p:cNvSpPr txBox="1">
            <a:spLocks noGrp="1"/>
          </p:cNvSpPr>
          <p:nvPr>
            <p:ph type="ftr" idx="11"/>
          </p:nvPr>
        </p:nvSpPr>
        <p:spPr>
          <a:xfrm>
            <a:off x="10073782" y="47460382"/>
            <a:ext cx="9337089" cy="2728146"/>
          </a:xfrm>
          <a:prstGeom prst="rect">
            <a:avLst/>
          </a:prstGeom>
          <a:noFill/>
          <a:ln>
            <a:noFill/>
          </a:ln>
        </p:spPr>
        <p:txBody>
          <a:bodyPr spcFirstLastPara="1" wrap="square" lIns="432100" tIns="216050" rIns="432100" bIns="216050" anchor="ctr" anchorCtr="0">
            <a:noAutofit/>
          </a:bodyPr>
          <a:lstStyle>
            <a:lvl1pPr marR="0" lvl="0" algn="ctr" rtl="0">
              <a:lnSpc>
                <a:spcPct val="100000"/>
              </a:lnSpc>
              <a:spcBef>
                <a:spcPts val="0"/>
              </a:spcBef>
              <a:spcAft>
                <a:spcPts val="0"/>
              </a:spcAft>
              <a:buClr>
                <a:srgbClr val="000000"/>
              </a:buClr>
              <a:buSzPts val="1400"/>
              <a:buFont typeface="Arial"/>
              <a:buNone/>
              <a:defRPr sz="5693"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8396"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8396"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8396"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8396"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8396"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8396"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8396"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8396" b="0" i="0" u="none" strike="noStrike" cap="none">
                <a:solidFill>
                  <a:schemeClr val="dk1"/>
                </a:solidFill>
                <a:latin typeface="Arial"/>
                <a:ea typeface="Arial"/>
                <a:cs typeface="Arial"/>
                <a:sym typeface="Arial"/>
              </a:defRPr>
            </a:lvl9pPr>
          </a:lstStyle>
          <a:p>
            <a:endParaRPr/>
          </a:p>
        </p:txBody>
      </p:sp>
      <p:sp>
        <p:nvSpPr>
          <p:cNvPr id="14" name="Google Shape;14;p2"/>
          <p:cNvSpPr txBox="1">
            <a:spLocks noGrp="1"/>
          </p:cNvSpPr>
          <p:nvPr>
            <p:ph type="sldNum" idx="12"/>
          </p:nvPr>
        </p:nvSpPr>
        <p:spPr>
          <a:xfrm>
            <a:off x="21131236" y="47460382"/>
            <a:ext cx="6878591" cy="2728146"/>
          </a:xfrm>
          <a:prstGeom prst="rect">
            <a:avLst/>
          </a:prstGeom>
          <a:noFill/>
          <a:ln>
            <a:noFill/>
          </a:ln>
        </p:spPr>
        <p:txBody>
          <a:bodyPr spcFirstLastPara="1" wrap="square" lIns="432100" tIns="216050" rIns="432100" bIns="216050" anchor="ctr" anchorCtr="0">
            <a:noAutofit/>
          </a:bodyPr>
          <a:lstStyle>
            <a:lvl1pPr marL="0" marR="0" lvl="0" indent="0" algn="r" rtl="0">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5693"/>
              <a:buFont typeface="Arial"/>
              <a:buNone/>
              <a:defRPr sz="5693"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t-BR"/>
              <a:t>‹nº›</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1"/>
          <p:cNvSpPr/>
          <p:nvPr/>
        </p:nvSpPr>
        <p:spPr>
          <a:xfrm>
            <a:off x="319524" y="50284175"/>
            <a:ext cx="13589625" cy="2818784"/>
          </a:xfrm>
          <a:prstGeom prst="rect">
            <a:avLst/>
          </a:prstGeom>
          <a:noFill/>
          <a:ln>
            <a:noFill/>
          </a:ln>
        </p:spPr>
        <p:txBody>
          <a:bodyPr spcFirstLastPara="1" wrap="square" lIns="106550" tIns="53250" rIns="106550" bIns="53250" anchor="ctr" anchorCtr="0">
            <a:noAutofit/>
          </a:bodyPr>
          <a:lstStyle/>
          <a:p>
            <a:pPr marL="0" marR="0" lvl="0" indent="0" algn="just" rtl="0">
              <a:lnSpc>
                <a:spcPct val="100000"/>
              </a:lnSpc>
              <a:spcBef>
                <a:spcPts val="0"/>
              </a:spcBef>
              <a:spcAft>
                <a:spcPts val="0"/>
              </a:spcAft>
              <a:buClr>
                <a:srgbClr val="000000"/>
              </a:buClr>
              <a:buSzPts val="4394"/>
              <a:buFont typeface="Arial"/>
              <a:buNone/>
            </a:pPr>
            <a:endParaRPr sz="4394" b="0" i="0" u="none" strike="noStrike" cap="none">
              <a:solidFill>
                <a:schemeClr val="dk1"/>
              </a:solidFill>
              <a:latin typeface="Arial"/>
              <a:ea typeface="Arial"/>
              <a:cs typeface="Arial"/>
              <a:sym typeface="Arial"/>
            </a:endParaRPr>
          </a:p>
        </p:txBody>
      </p:sp>
      <p:sp>
        <p:nvSpPr>
          <p:cNvPr id="90" name="Google Shape;90;p1"/>
          <p:cNvSpPr txBox="1"/>
          <p:nvPr/>
        </p:nvSpPr>
        <p:spPr>
          <a:xfrm>
            <a:off x="-22457458" y="33682226"/>
            <a:ext cx="14606538" cy="1444606"/>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4394"/>
              <a:buFont typeface="Arial"/>
              <a:buNone/>
            </a:pPr>
            <a:endParaRPr sz="4394" b="0" i="0" u="none" strike="noStrike" cap="none">
              <a:solidFill>
                <a:schemeClr val="dk1"/>
              </a:solidFill>
              <a:latin typeface="Calibri"/>
              <a:ea typeface="Calibri"/>
              <a:cs typeface="Calibri"/>
              <a:sym typeface="Calibri"/>
            </a:endParaRPr>
          </a:p>
          <a:p>
            <a:pPr marL="0" marR="0" lvl="0" indent="0" algn="just" rtl="0">
              <a:lnSpc>
                <a:spcPct val="100000"/>
              </a:lnSpc>
              <a:spcBef>
                <a:spcPts val="0"/>
              </a:spcBef>
              <a:spcAft>
                <a:spcPts val="0"/>
              </a:spcAft>
              <a:buClr>
                <a:srgbClr val="000000"/>
              </a:buClr>
              <a:buSzPts val="4394"/>
              <a:buFont typeface="Arial"/>
              <a:buNone/>
            </a:pPr>
            <a:endParaRPr sz="4394" b="0" i="0" u="none" strike="noStrike" cap="none">
              <a:solidFill>
                <a:schemeClr val="dk1"/>
              </a:solidFill>
              <a:latin typeface="Calibri"/>
              <a:ea typeface="Calibri"/>
              <a:cs typeface="Calibri"/>
              <a:sym typeface="Calibri"/>
            </a:endParaRPr>
          </a:p>
        </p:txBody>
      </p:sp>
      <p:sp>
        <p:nvSpPr>
          <p:cNvPr id="91" name="Google Shape;91;p1"/>
          <p:cNvSpPr txBox="1"/>
          <p:nvPr/>
        </p:nvSpPr>
        <p:spPr>
          <a:xfrm>
            <a:off x="3075828" y="6848015"/>
            <a:ext cx="22738088" cy="65007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625"/>
              <a:buFont typeface="Arial"/>
              <a:buNone/>
            </a:pPr>
            <a:r>
              <a:rPr lang="pt-BR" sz="3625" b="1" i="0" u="none" strike="noStrike" cap="none" dirty="0">
                <a:solidFill>
                  <a:schemeClr val="dk1"/>
                </a:solidFill>
                <a:latin typeface="Arial"/>
                <a:ea typeface="Arial"/>
                <a:cs typeface="Arial"/>
                <a:sym typeface="Arial"/>
              </a:rPr>
              <a:t>T</a:t>
            </a:r>
            <a:r>
              <a:rPr lang="pt-BR" sz="3625" b="1" dirty="0">
                <a:solidFill>
                  <a:schemeClr val="dk1"/>
                </a:solidFill>
              </a:rPr>
              <a:t>ÍTULO DO TRABALHO</a:t>
            </a:r>
            <a:endParaRPr sz="6591" b="0" i="0" u="none" strike="noStrike" cap="none" dirty="0">
              <a:solidFill>
                <a:schemeClr val="dk1"/>
              </a:solidFill>
              <a:latin typeface="Arial"/>
              <a:ea typeface="Arial"/>
              <a:cs typeface="Arial"/>
              <a:sym typeface="Arial"/>
            </a:endParaRPr>
          </a:p>
        </p:txBody>
      </p:sp>
      <p:sp>
        <p:nvSpPr>
          <p:cNvPr id="92" name="Google Shape;92;p1"/>
          <p:cNvSpPr/>
          <p:nvPr/>
        </p:nvSpPr>
        <p:spPr>
          <a:xfrm>
            <a:off x="3975223" y="9337854"/>
            <a:ext cx="22129069" cy="1383133"/>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4394"/>
              <a:buFont typeface="Arial"/>
              <a:buNone/>
            </a:pPr>
            <a:r>
              <a:rPr lang="pt-BR" sz="2800" b="0" i="0" u="none" strike="noStrike" cap="none">
                <a:solidFill>
                  <a:schemeClr val="dk1"/>
                </a:solidFill>
                <a:latin typeface="Arial"/>
                <a:ea typeface="Arial"/>
                <a:cs typeface="Arial"/>
                <a:sym typeface="Arial"/>
              </a:rPr>
              <a:t>NOME DOS AUTORES</a:t>
            </a:r>
            <a:r>
              <a:rPr lang="pt-BR" sz="2800" b="0" i="0" u="none" strike="noStrike" cap="none" baseline="30000">
                <a:solidFill>
                  <a:schemeClr val="dk1"/>
                </a:solidFill>
                <a:latin typeface="Arial"/>
                <a:ea typeface="Arial"/>
                <a:cs typeface="Arial"/>
                <a:sym typeface="Arial"/>
              </a:rPr>
              <a:t>1</a:t>
            </a:r>
            <a:endParaRPr sz="2800" b="0" i="0" u="none" strike="noStrike" cap="none" baseline="30000">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3995"/>
              <a:buFont typeface="Arial"/>
              <a:buNone/>
            </a:pPr>
            <a:r>
              <a:rPr lang="pt-BR" sz="2800" b="0" i="0" u="none" strike="noStrike" cap="none">
                <a:solidFill>
                  <a:schemeClr val="dk1"/>
                </a:solidFill>
                <a:latin typeface="Arial"/>
                <a:ea typeface="Arial"/>
                <a:cs typeface="Arial"/>
                <a:sym typeface="Arial"/>
              </a:rPr>
              <a:t>1 Instituições de vínculo.</a:t>
            </a:r>
            <a:endParaRPr sz="2800" b="0" i="0" u="none" strike="noStrike" cap="none">
              <a:solidFill>
                <a:srgbClr val="000000"/>
              </a:solidFill>
              <a:latin typeface="Arial"/>
              <a:ea typeface="Arial"/>
              <a:cs typeface="Arial"/>
              <a:sym typeface="Arial"/>
            </a:endParaRPr>
          </a:p>
        </p:txBody>
      </p:sp>
      <p:sp>
        <p:nvSpPr>
          <p:cNvPr id="93" name="Google Shape;93;p1"/>
          <p:cNvSpPr txBox="1"/>
          <p:nvPr/>
        </p:nvSpPr>
        <p:spPr>
          <a:xfrm>
            <a:off x="4705456" y="12371542"/>
            <a:ext cx="5928115" cy="138774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4794"/>
              <a:buFont typeface="Arial"/>
              <a:buNone/>
            </a:pPr>
            <a:r>
              <a:rPr lang="pt-BR" sz="4794" b="1" i="0" u="none" strike="noStrike" cap="none">
                <a:solidFill>
                  <a:schemeClr val="dk1"/>
                </a:solidFill>
                <a:latin typeface="Arial"/>
                <a:ea typeface="Arial"/>
                <a:cs typeface="Arial"/>
                <a:sym typeface="Arial"/>
              </a:rPr>
              <a:t>INTRODUÇÃO</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3625"/>
              <a:buFont typeface="Arial"/>
              <a:buNone/>
            </a:pPr>
            <a:endParaRPr sz="3625" b="0" i="0" u="none" strike="noStrike" cap="none">
              <a:solidFill>
                <a:schemeClr val="dk1"/>
              </a:solidFill>
              <a:latin typeface="Arial"/>
              <a:ea typeface="Arial"/>
              <a:cs typeface="Arial"/>
              <a:sym typeface="Arial"/>
            </a:endParaRPr>
          </a:p>
        </p:txBody>
      </p:sp>
      <p:sp>
        <p:nvSpPr>
          <p:cNvPr id="94" name="Google Shape;94;p1"/>
          <p:cNvSpPr txBox="1"/>
          <p:nvPr/>
        </p:nvSpPr>
        <p:spPr>
          <a:xfrm>
            <a:off x="288174" y="13306392"/>
            <a:ext cx="14156698" cy="6854191"/>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chemeClr val="dk1"/>
              </a:buClr>
              <a:buSzPts val="4394"/>
              <a:buFont typeface="Arial"/>
              <a:buNone/>
            </a:pPr>
            <a:r>
              <a:rPr lang="pt-BR" sz="4394" b="0" i="0" u="none" strike="noStrike" cap="none">
                <a:solidFill>
                  <a:schemeClr val="dk1"/>
                </a:solidFill>
                <a:latin typeface="Arial"/>
                <a:ea typeface="Arial"/>
                <a:cs typeface="Arial"/>
                <a:sym typeface="Arial"/>
              </a:rPr>
              <a:t>X  xxxxx xxx xxxxxx  xxxxxxxxxxx xxxxxxxxx xxxxx xxx xxxxxx  xxxxxxxxxxx xxxxxxxxx xxxxx xxx xxxxxx  xxxxxxxxxxx xxxxxxxxx xxxxx xxx xxxxxx  xxxxxxxxxxx xxxxxxxxx xxxxx xxx xxxxxx  xxxxxxxxxxx xxxxxxxxx xxxxx xxx xxxxxx  xxxxxxxxxxx xxxxxxxxx xxxxx xxx xxxxxx  xxxxxxxxxxx xxxxxxxxx xxxxx xxx xxxxxx  xxxxxxxxxxx xxxxxxxxx xxxxx xxx xxxxxx  xxxxxxxxxxx xxxxxxxxx xxxxx xxx xxxxxx  xxxxxxxxxxx xxxxxxxxx xxxxx xxx xxxxxx  xxxxxxxxxxx xxxxxxxxx xxxxx xxx xxxxxx  xxxxxxxxxxx xxxxxxxxx.</a:t>
            </a:r>
            <a:endParaRPr sz="3995" b="0" i="0" u="none" strike="noStrike" cap="none">
              <a:solidFill>
                <a:schemeClr val="dk1"/>
              </a:solidFill>
              <a:latin typeface="Arial"/>
              <a:ea typeface="Arial"/>
              <a:cs typeface="Arial"/>
              <a:sym typeface="Arial"/>
            </a:endParaRPr>
          </a:p>
        </p:txBody>
      </p:sp>
      <p:sp>
        <p:nvSpPr>
          <p:cNvPr id="95" name="Google Shape;95;p1"/>
          <p:cNvSpPr txBox="1"/>
          <p:nvPr/>
        </p:nvSpPr>
        <p:spPr>
          <a:xfrm>
            <a:off x="3975230" y="20235563"/>
            <a:ext cx="6205468" cy="82988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794"/>
              <a:buFont typeface="Arial"/>
              <a:buNone/>
            </a:pPr>
            <a:r>
              <a:rPr lang="pt-BR" sz="4794" b="1" i="0" u="none" strike="noStrike" cap="none">
                <a:solidFill>
                  <a:schemeClr val="dk1"/>
                </a:solidFill>
                <a:latin typeface="Arial"/>
                <a:ea typeface="Arial"/>
                <a:cs typeface="Arial"/>
                <a:sym typeface="Arial"/>
              </a:rPr>
              <a:t>OBJETIVO</a:t>
            </a:r>
            <a:endParaRPr sz="1400" b="0" i="0" u="none" strike="noStrike" cap="none">
              <a:solidFill>
                <a:srgbClr val="000000"/>
              </a:solidFill>
              <a:latin typeface="Arial"/>
              <a:ea typeface="Arial"/>
              <a:cs typeface="Arial"/>
              <a:sym typeface="Arial"/>
            </a:endParaRPr>
          </a:p>
        </p:txBody>
      </p:sp>
      <p:sp>
        <p:nvSpPr>
          <p:cNvPr id="96" name="Google Shape;96;p1"/>
          <p:cNvSpPr txBox="1"/>
          <p:nvPr/>
        </p:nvSpPr>
        <p:spPr>
          <a:xfrm>
            <a:off x="283419" y="21104408"/>
            <a:ext cx="14084789" cy="2797002"/>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chemeClr val="dk1"/>
              </a:buClr>
              <a:buSzPts val="4394"/>
              <a:buFont typeface="Arial"/>
              <a:buNone/>
            </a:pPr>
            <a:r>
              <a:rPr lang="pt-BR" sz="4394" b="0" i="0" u="none" strike="noStrike" cap="none">
                <a:solidFill>
                  <a:schemeClr val="dk1"/>
                </a:solidFill>
                <a:latin typeface="Arial"/>
                <a:ea typeface="Arial"/>
                <a:cs typeface="Arial"/>
                <a:sym typeface="Arial"/>
              </a:rPr>
              <a:t>X  xxxxx xxx xxxxxx  xxxxxxxxxxx xxxxxxxxx xxxxx xxx xxxxxx  xxxxxxxxxxx xxxxxxxxx xxxxx xxx xxxxxx  xxxxxxxxxxx xxxxxxxxx xxxxx xxx xxxxxx  xxxxxxxxxxx xxxxxxxxx xxxxx xxx xxxxxx  xxxxxxxxxxx xxxxxxxxx.</a:t>
            </a:r>
            <a:endParaRPr sz="3995" b="0" i="0" u="none" strike="noStrike" cap="none">
              <a:solidFill>
                <a:schemeClr val="dk1"/>
              </a:solidFill>
              <a:latin typeface="Arial"/>
              <a:ea typeface="Arial"/>
              <a:cs typeface="Arial"/>
              <a:sym typeface="Arial"/>
            </a:endParaRPr>
          </a:p>
        </p:txBody>
      </p:sp>
      <p:sp>
        <p:nvSpPr>
          <p:cNvPr id="97" name="Google Shape;97;p1"/>
          <p:cNvSpPr txBox="1"/>
          <p:nvPr/>
        </p:nvSpPr>
        <p:spPr>
          <a:xfrm>
            <a:off x="3650066" y="24607274"/>
            <a:ext cx="6258361" cy="82988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794"/>
              <a:buFont typeface="Arial"/>
              <a:buNone/>
            </a:pPr>
            <a:r>
              <a:rPr lang="pt-BR" sz="4794" b="1" i="0" u="none" strike="noStrike" cap="none">
                <a:solidFill>
                  <a:schemeClr val="dk1"/>
                </a:solidFill>
                <a:latin typeface="Arial"/>
                <a:ea typeface="Arial"/>
                <a:cs typeface="Arial"/>
                <a:sym typeface="Arial"/>
              </a:rPr>
              <a:t>MÉTODOS</a:t>
            </a:r>
            <a:endParaRPr sz="1400" b="0" i="0" u="none" strike="noStrike" cap="none">
              <a:solidFill>
                <a:srgbClr val="000000"/>
              </a:solidFill>
              <a:latin typeface="Arial"/>
              <a:ea typeface="Arial"/>
              <a:cs typeface="Arial"/>
              <a:sym typeface="Arial"/>
            </a:endParaRPr>
          </a:p>
        </p:txBody>
      </p:sp>
      <p:sp>
        <p:nvSpPr>
          <p:cNvPr id="98" name="Google Shape;98;p1"/>
          <p:cNvSpPr txBox="1"/>
          <p:nvPr/>
        </p:nvSpPr>
        <p:spPr>
          <a:xfrm>
            <a:off x="18750199" y="33622074"/>
            <a:ext cx="5530265" cy="82988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794"/>
              <a:buFont typeface="Arial"/>
              <a:buNone/>
            </a:pPr>
            <a:r>
              <a:rPr lang="pt-BR" sz="4794" b="1" i="0" u="none" strike="noStrike" cap="none">
                <a:solidFill>
                  <a:schemeClr val="dk1"/>
                </a:solidFill>
                <a:latin typeface="Arial"/>
                <a:ea typeface="Arial"/>
                <a:cs typeface="Arial"/>
                <a:sym typeface="Arial"/>
              </a:rPr>
              <a:t>REFERÊNCIAS</a:t>
            </a:r>
            <a:endParaRPr sz="1400" b="0" i="0" u="none" strike="noStrike" cap="none">
              <a:solidFill>
                <a:srgbClr val="000000"/>
              </a:solidFill>
              <a:latin typeface="Arial"/>
              <a:ea typeface="Arial"/>
              <a:cs typeface="Arial"/>
              <a:sym typeface="Arial"/>
            </a:endParaRPr>
          </a:p>
        </p:txBody>
      </p:sp>
      <p:sp>
        <p:nvSpPr>
          <p:cNvPr id="99" name="Google Shape;99;p1"/>
          <p:cNvSpPr txBox="1"/>
          <p:nvPr/>
        </p:nvSpPr>
        <p:spPr>
          <a:xfrm>
            <a:off x="14894145" y="35218608"/>
            <a:ext cx="14597972" cy="2305221"/>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3595"/>
              <a:buFont typeface="Arial"/>
              <a:buNone/>
            </a:pPr>
            <a:r>
              <a:rPr lang="pt-BR" sz="3595" b="0" i="0" u="none" strike="noStrike" cap="none">
                <a:solidFill>
                  <a:schemeClr val="dk1"/>
                </a:solidFill>
                <a:latin typeface="Arial"/>
                <a:ea typeface="Arial"/>
                <a:cs typeface="Arial"/>
                <a:sym typeface="Arial"/>
              </a:rPr>
              <a:t>XXXXX, S. L. </a:t>
            </a:r>
            <a:r>
              <a:rPr lang="pt-BR" sz="3595" b="1" i="0" u="none" strike="noStrike" cap="none">
                <a:solidFill>
                  <a:schemeClr val="dk1"/>
                </a:solidFill>
                <a:latin typeface="Arial"/>
                <a:ea typeface="Arial"/>
                <a:cs typeface="Arial"/>
                <a:sym typeface="Arial"/>
              </a:rPr>
              <a:t>N</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3595"/>
              <a:buFont typeface="Arial"/>
              <a:buNone/>
            </a:pPr>
            <a:r>
              <a:rPr lang="pt-BR" sz="3595" b="0" i="0" u="none" strike="noStrike" cap="none">
                <a:solidFill>
                  <a:schemeClr val="dk1"/>
                </a:solidFill>
                <a:latin typeface="Arial"/>
                <a:ea typeface="Arial"/>
                <a:cs typeface="Arial"/>
                <a:sym typeface="Arial"/>
              </a:rPr>
              <a:t>XXXXX, S. L. </a:t>
            </a:r>
            <a:r>
              <a:rPr lang="pt-BR" sz="3595" b="1" i="0" u="none" strike="noStrike" cap="none">
                <a:solidFill>
                  <a:schemeClr val="dk1"/>
                </a:solidFill>
                <a:latin typeface="Arial"/>
                <a:ea typeface="Arial"/>
                <a:cs typeface="Arial"/>
                <a:sym typeface="Arial"/>
              </a:rPr>
              <a:t>N</a:t>
            </a:r>
            <a:endParaRPr sz="3595"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3595"/>
              <a:buFont typeface="Arial"/>
              <a:buNone/>
            </a:pPr>
            <a:r>
              <a:rPr lang="pt-BR" sz="3595" b="0" i="0" u="none" strike="noStrike" cap="none">
                <a:solidFill>
                  <a:schemeClr val="dk1"/>
                </a:solidFill>
                <a:latin typeface="Arial"/>
                <a:ea typeface="Arial"/>
                <a:cs typeface="Arial"/>
                <a:sym typeface="Arial"/>
              </a:rPr>
              <a:t>XXXXX, S. L. </a:t>
            </a:r>
            <a:r>
              <a:rPr lang="pt-BR" sz="3595" b="1" i="0" u="none" strike="noStrike" cap="none">
                <a:solidFill>
                  <a:schemeClr val="dk1"/>
                </a:solidFill>
                <a:latin typeface="Arial"/>
                <a:ea typeface="Arial"/>
                <a:cs typeface="Arial"/>
                <a:sym typeface="Arial"/>
              </a:rPr>
              <a:t>N</a:t>
            </a:r>
            <a:endParaRPr sz="3595"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3595"/>
              <a:buFont typeface="Arial"/>
              <a:buNone/>
            </a:pPr>
            <a:endParaRPr sz="3595" b="0" i="0" u="none" strike="noStrike" cap="none">
              <a:solidFill>
                <a:schemeClr val="dk1"/>
              </a:solidFill>
              <a:latin typeface="Arial"/>
              <a:ea typeface="Arial"/>
              <a:cs typeface="Arial"/>
              <a:sym typeface="Arial"/>
            </a:endParaRPr>
          </a:p>
        </p:txBody>
      </p:sp>
      <p:sp>
        <p:nvSpPr>
          <p:cNvPr id="100" name="Google Shape;100;p1"/>
          <p:cNvSpPr txBox="1"/>
          <p:nvPr/>
        </p:nvSpPr>
        <p:spPr>
          <a:xfrm>
            <a:off x="17436105" y="24210263"/>
            <a:ext cx="8158453" cy="82988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794"/>
              <a:buFont typeface="Arial"/>
              <a:buNone/>
            </a:pPr>
            <a:r>
              <a:rPr lang="pt-BR" sz="4794" b="1" i="0" u="none" strike="noStrike" cap="none">
                <a:solidFill>
                  <a:schemeClr val="dk1"/>
                </a:solidFill>
                <a:latin typeface="Arial"/>
                <a:ea typeface="Arial"/>
                <a:cs typeface="Arial"/>
                <a:sym typeface="Arial"/>
              </a:rPr>
              <a:t>CONCLUSÃO</a:t>
            </a:r>
            <a:endParaRPr sz="1400" b="0" i="0" u="none" strike="noStrike" cap="none">
              <a:solidFill>
                <a:srgbClr val="000000"/>
              </a:solidFill>
              <a:latin typeface="Arial"/>
              <a:ea typeface="Arial"/>
              <a:cs typeface="Arial"/>
              <a:sym typeface="Arial"/>
            </a:endParaRPr>
          </a:p>
        </p:txBody>
      </p:sp>
      <p:sp>
        <p:nvSpPr>
          <p:cNvPr id="101" name="Google Shape;101;p1"/>
          <p:cNvSpPr txBox="1"/>
          <p:nvPr/>
        </p:nvSpPr>
        <p:spPr>
          <a:xfrm>
            <a:off x="313401" y="25787700"/>
            <a:ext cx="14012882" cy="6854191"/>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chemeClr val="dk1"/>
              </a:buClr>
              <a:buSzPts val="4394"/>
              <a:buFont typeface="Arial"/>
              <a:buNone/>
            </a:pPr>
            <a:r>
              <a:rPr lang="pt-BR" sz="4394" b="0" i="0" u="none" strike="noStrike" cap="none">
                <a:solidFill>
                  <a:schemeClr val="dk1"/>
                </a:solidFill>
                <a:latin typeface="Arial"/>
                <a:ea typeface="Arial"/>
                <a:cs typeface="Arial"/>
                <a:sym typeface="Arial"/>
              </a:rPr>
              <a:t>X  xxxxx xxx xxxxxx  xxxxxxxxxxx xxxxxxxxx xxxxx xxx xxxxxx  xxxxxxxxxxx xxxxxxxxx xxxxx xxx xxxxxx  xxxxxxxxxxx xxxxxxxxx xxxxx xxx xxxxxx  xxxxxxxxxxx xxxxxxxxx xxxxx xxx xxxxxx  xxxxxxxxxxx xxxxxxxxx xxxxx xxx xxxxxx  xxxxxxxxxxx xxxxxxxxx xxxxx xxx xxxxxx  xxxxxxxxxxx xxxxxxxxx xxxxx xxx xxxxxx  xxxxxxxxxxx xxxxxxxxx xxxxx xxx xxxxxx  xxxxxxxxxxx xxxxxxxxx xxxxx xxx xxxxxx  xxxxxxxxxxx xxxxxxxxx xxxxx xxx xxxxxx  xxxxxxxxxxx xxxxxxxxx xxxxx xxx xxxxxx  xxxxxxxxxxx xxxxxxxxx.</a:t>
            </a:r>
            <a:endParaRPr sz="3995" b="0" i="0" u="none" strike="noStrike" cap="none">
              <a:solidFill>
                <a:schemeClr val="dk1"/>
              </a:solidFill>
              <a:latin typeface="Arial"/>
              <a:ea typeface="Arial"/>
              <a:cs typeface="Arial"/>
              <a:sym typeface="Arial"/>
            </a:endParaRPr>
          </a:p>
        </p:txBody>
      </p:sp>
      <p:sp>
        <p:nvSpPr>
          <p:cNvPr id="102" name="Google Shape;102;p1"/>
          <p:cNvSpPr txBox="1"/>
          <p:nvPr/>
        </p:nvSpPr>
        <p:spPr>
          <a:xfrm>
            <a:off x="14894150" y="25499915"/>
            <a:ext cx="14554237" cy="6177993"/>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4394"/>
              <a:buFont typeface="Arial"/>
              <a:buNone/>
            </a:pPr>
            <a:r>
              <a:rPr lang="pt-BR" sz="4394" b="0" i="0" u="none" strike="noStrike" cap="none">
                <a:solidFill>
                  <a:schemeClr val="dk1"/>
                </a:solidFill>
                <a:latin typeface="Arial"/>
                <a:ea typeface="Arial"/>
                <a:cs typeface="Arial"/>
                <a:sym typeface="Arial"/>
              </a:rPr>
              <a:t> X  xxxxx xxx xxxxxx  xxxxxxxxxxx xxxxxxxxx xxxxx xxx xxxxxx  xxxxxxxxxxx xxxxxxxxx xxxxx xxx xxxxxx  xxxxxxxxxxx xxxxxxxxx xxxxx xxx xxxxxx  xxxxxxxxxxx xxxxxxxxx xxxxx xxx xxxxxx  xxxxxxxxxxx xxxxxxxxx xxxxx xxx xxxxxx  xxxxxxxxxxx xxxxxxxxx xxxxx xxx xxxxxx  xxxxxxxxxxx xxxxxxxxx xxxxx xxx xxxxxx xxxxxx  xxxxxxxxxxx xxxxxxxxx xxxxx xxx xxxxxx  xxxxxxxxxxx xxxxxxxxx xxxxx xxx xxxxxx  xxxxxxxxxxx xxxxxxxxx xxxxx xxx xxxxxx  xxxxxxxxxxx xxxxxxxxx xxxxx xxx .</a:t>
            </a:r>
            <a:endParaRPr sz="3995" b="0" i="0" u="none" strike="noStrike" cap="none">
              <a:solidFill>
                <a:schemeClr val="dk1"/>
              </a:solidFill>
              <a:latin typeface="Arial"/>
              <a:ea typeface="Arial"/>
              <a:cs typeface="Arial"/>
              <a:sym typeface="Arial"/>
            </a:endParaRPr>
          </a:p>
        </p:txBody>
      </p:sp>
      <p:sp>
        <p:nvSpPr>
          <p:cNvPr id="103" name="Google Shape;103;p1"/>
          <p:cNvSpPr txBox="1"/>
          <p:nvPr/>
        </p:nvSpPr>
        <p:spPr>
          <a:xfrm>
            <a:off x="22759585" y="865774"/>
            <a:ext cx="5789700" cy="13221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7990"/>
              <a:buFont typeface="Arial"/>
              <a:buNone/>
            </a:pPr>
            <a:r>
              <a:rPr lang="pt-BR" sz="7990" b="1" i="0" u="none" strike="noStrike" cap="none">
                <a:solidFill>
                  <a:srgbClr val="400068"/>
                </a:solidFill>
                <a:latin typeface="Arial"/>
                <a:ea typeface="Arial"/>
                <a:cs typeface="Arial"/>
                <a:sym typeface="Arial"/>
              </a:rPr>
              <a:t>PE - </a:t>
            </a:r>
            <a:endParaRPr sz="7990" b="0" i="0" u="none" strike="noStrike" cap="none">
              <a:solidFill>
                <a:srgbClr val="400068"/>
              </a:solidFill>
              <a:latin typeface="Arial"/>
              <a:ea typeface="Arial"/>
              <a:cs typeface="Arial"/>
              <a:sym typeface="Arial"/>
            </a:endParaRPr>
          </a:p>
        </p:txBody>
      </p:sp>
      <p:sp>
        <p:nvSpPr>
          <p:cNvPr id="104" name="Google Shape;104;p1"/>
          <p:cNvSpPr/>
          <p:nvPr/>
        </p:nvSpPr>
        <p:spPr>
          <a:xfrm>
            <a:off x="8" y="49837284"/>
            <a:ext cx="29484642" cy="934851"/>
          </a:xfrm>
          <a:prstGeom prst="rect">
            <a:avLst/>
          </a:prstGeom>
          <a:gradFill>
            <a:gsLst>
              <a:gs pos="0">
                <a:srgbClr val="000000"/>
              </a:gs>
              <a:gs pos="27000">
                <a:srgbClr val="000040"/>
              </a:gs>
              <a:gs pos="50000">
                <a:srgbClr val="400040"/>
              </a:gs>
              <a:gs pos="75000">
                <a:srgbClr val="8F0040"/>
              </a:gs>
              <a:gs pos="100000">
                <a:srgbClr val="F27300"/>
              </a:gs>
            </a:gsLst>
            <a:lin ang="81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3625"/>
              <a:buFont typeface="Arial"/>
              <a:buNone/>
            </a:pPr>
            <a:endParaRPr sz="3625" b="0" i="0" u="none" strike="noStrike" cap="none">
              <a:solidFill>
                <a:schemeClr val="lt1"/>
              </a:solidFill>
              <a:latin typeface="Arial"/>
              <a:ea typeface="Arial"/>
              <a:cs typeface="Arial"/>
              <a:sym typeface="Arial"/>
            </a:endParaRPr>
          </a:p>
        </p:txBody>
      </p:sp>
      <p:sp>
        <p:nvSpPr>
          <p:cNvPr id="105" name="Google Shape;105;p1"/>
          <p:cNvSpPr txBox="1"/>
          <p:nvPr/>
        </p:nvSpPr>
        <p:spPr>
          <a:xfrm>
            <a:off x="7669513" y="50018212"/>
            <a:ext cx="15416681" cy="70693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995"/>
              <a:buFont typeface="Arial"/>
              <a:buNone/>
            </a:pPr>
            <a:r>
              <a:rPr lang="pt-BR" sz="3995" b="1" i="0" u="none" strike="noStrike" cap="none">
                <a:solidFill>
                  <a:schemeClr val="lt1"/>
                </a:solidFill>
                <a:latin typeface="Arial"/>
                <a:ea typeface="Arial"/>
                <a:cs typeface="Arial"/>
                <a:sym typeface="Arial"/>
              </a:rPr>
              <a:t>E-mail: </a:t>
            </a:r>
            <a:endParaRPr sz="6591" b="0" i="0" u="none" strike="noStrike" cap="none">
              <a:solidFill>
                <a:schemeClr val="lt1"/>
              </a:solidFill>
              <a:latin typeface="Arial"/>
              <a:ea typeface="Arial"/>
              <a:cs typeface="Arial"/>
              <a:sym typeface="Arial"/>
            </a:endParaRPr>
          </a:p>
        </p:txBody>
      </p:sp>
      <p:sp>
        <p:nvSpPr>
          <p:cNvPr id="106" name="Google Shape;106;p1"/>
          <p:cNvSpPr/>
          <p:nvPr/>
        </p:nvSpPr>
        <p:spPr>
          <a:xfrm>
            <a:off x="14814226" y="13368433"/>
            <a:ext cx="14454156" cy="34732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chemeClr val="dk1"/>
              </a:buClr>
              <a:buSzPts val="4394"/>
              <a:buFont typeface="Arial"/>
              <a:buNone/>
            </a:pPr>
            <a:r>
              <a:rPr lang="pt-BR" sz="4394" b="0" i="0" u="none" strike="noStrike" cap="none">
                <a:solidFill>
                  <a:schemeClr val="dk1"/>
                </a:solidFill>
                <a:latin typeface="Arial"/>
                <a:ea typeface="Arial"/>
                <a:cs typeface="Arial"/>
                <a:sym typeface="Arial"/>
              </a:rPr>
              <a:t>X  xxxxx xxx xxxxxx  xxxxxxxxxxx xxxxxxxxx xxxxx xxx xxxxxx  xxxxxxxxxxx xxxxxxxxx xxxxx xxx xxxxxx  xxxxxxxxxxx xxxxxxxxx xxxxx xxx xxxxxx  xxxxxxxxxxx xxxxxxxxx xxxxx xxx xxxxxx  xxxxxxxxxxx xxxxxxxxx xxxxx xxx xxxxxx  xxxxxxxxx.</a:t>
            </a:r>
            <a:endParaRPr sz="3995" b="0" i="0" u="none" strike="noStrike" cap="none">
              <a:solidFill>
                <a:schemeClr val="dk1"/>
              </a:solidFill>
              <a:latin typeface="Arial"/>
              <a:ea typeface="Arial"/>
              <a:cs typeface="Arial"/>
              <a:sym typeface="Arial"/>
            </a:endParaRPr>
          </a:p>
        </p:txBody>
      </p:sp>
      <p:sp>
        <p:nvSpPr>
          <p:cNvPr id="107" name="Google Shape;107;p1"/>
          <p:cNvSpPr txBox="1"/>
          <p:nvPr/>
        </p:nvSpPr>
        <p:spPr>
          <a:xfrm>
            <a:off x="757971" y="48223550"/>
            <a:ext cx="13217103" cy="1182264"/>
          </a:xfrm>
          <a:prstGeom prst="rect">
            <a:avLst/>
          </a:prstGeom>
          <a:noFill/>
          <a:ln>
            <a:noFill/>
          </a:ln>
        </p:spPr>
        <p:txBody>
          <a:bodyPr spcFirstLastPara="1" wrap="square" lIns="91300" tIns="45650" rIns="91300" bIns="45650" anchor="b" anchorCtr="0">
            <a:noAutofit/>
          </a:bodyPr>
          <a:lstStyle/>
          <a:p>
            <a:pPr marL="0" marR="0" lvl="0" indent="0" algn="just" rtl="0">
              <a:lnSpc>
                <a:spcPct val="85000"/>
              </a:lnSpc>
              <a:spcBef>
                <a:spcPts val="0"/>
              </a:spcBef>
              <a:spcAft>
                <a:spcPts val="0"/>
              </a:spcAft>
              <a:buClr>
                <a:schemeClr val="dk1"/>
              </a:buClr>
              <a:buSzPts val="3595"/>
              <a:buFont typeface="Arial"/>
              <a:buNone/>
            </a:pPr>
            <a:r>
              <a:rPr lang="pt-BR" sz="3595" b="0" i="0" u="none" strike="noStrike" cap="none">
                <a:solidFill>
                  <a:schemeClr val="dk1"/>
                </a:solidFill>
                <a:latin typeface="Arial"/>
                <a:ea typeface="Arial"/>
                <a:cs typeface="Arial"/>
                <a:sym typeface="Arial"/>
              </a:rPr>
              <a:t>Gráfico 1:</a:t>
            </a:r>
            <a:endParaRPr sz="1400" b="0" i="0" u="none" strike="noStrike" cap="none">
              <a:solidFill>
                <a:srgbClr val="000000"/>
              </a:solidFill>
              <a:latin typeface="Arial"/>
              <a:ea typeface="Arial"/>
              <a:cs typeface="Arial"/>
              <a:sym typeface="Arial"/>
            </a:endParaRPr>
          </a:p>
        </p:txBody>
      </p:sp>
      <p:sp>
        <p:nvSpPr>
          <p:cNvPr id="108" name="Google Shape;108;p1"/>
          <p:cNvSpPr txBox="1"/>
          <p:nvPr/>
        </p:nvSpPr>
        <p:spPr>
          <a:xfrm>
            <a:off x="15726483" y="47956228"/>
            <a:ext cx="12822799" cy="1449590"/>
          </a:xfrm>
          <a:prstGeom prst="rect">
            <a:avLst/>
          </a:prstGeom>
          <a:noFill/>
          <a:ln>
            <a:noFill/>
          </a:ln>
        </p:spPr>
        <p:txBody>
          <a:bodyPr spcFirstLastPara="1" wrap="square" lIns="91300" tIns="45650" rIns="91300" bIns="45650" anchor="b" anchorCtr="0">
            <a:noAutofit/>
          </a:bodyPr>
          <a:lstStyle/>
          <a:p>
            <a:pPr marL="0" marR="0" lvl="0" indent="0" algn="just" rtl="0">
              <a:lnSpc>
                <a:spcPct val="85000"/>
              </a:lnSpc>
              <a:spcBef>
                <a:spcPts val="0"/>
              </a:spcBef>
              <a:spcAft>
                <a:spcPts val="0"/>
              </a:spcAft>
              <a:buClr>
                <a:schemeClr val="dk1"/>
              </a:buClr>
              <a:buSzPts val="3595"/>
              <a:buFont typeface="Arial"/>
              <a:buNone/>
            </a:pPr>
            <a:r>
              <a:rPr lang="pt-BR" sz="3595" b="0" i="0" u="none" strike="noStrike" cap="none">
                <a:solidFill>
                  <a:schemeClr val="dk1"/>
                </a:solidFill>
                <a:latin typeface="Arial"/>
                <a:ea typeface="Arial"/>
                <a:cs typeface="Arial"/>
                <a:sym typeface="Arial"/>
              </a:rPr>
              <a:t>Gráfico 2</a:t>
            </a:r>
            <a:endParaRPr sz="1400" b="0" i="0" u="none" strike="noStrike" cap="none">
              <a:solidFill>
                <a:srgbClr val="000000"/>
              </a:solidFill>
              <a:latin typeface="Arial"/>
              <a:ea typeface="Arial"/>
              <a:cs typeface="Arial"/>
              <a:sym typeface="Arial"/>
            </a:endParaRPr>
          </a:p>
        </p:txBody>
      </p:sp>
      <p:sp>
        <p:nvSpPr>
          <p:cNvPr id="109" name="Google Shape;109;p1"/>
          <p:cNvSpPr txBox="1"/>
          <p:nvPr/>
        </p:nvSpPr>
        <p:spPr>
          <a:xfrm>
            <a:off x="19890551" y="16959986"/>
            <a:ext cx="3837553" cy="82988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4794"/>
              <a:buFont typeface="Arial"/>
              <a:buNone/>
            </a:pPr>
            <a:r>
              <a:rPr lang="pt-BR" sz="4794" b="1" i="0" u="none" strike="noStrike" cap="none">
                <a:solidFill>
                  <a:schemeClr val="dk1"/>
                </a:solidFill>
                <a:latin typeface="Arial"/>
                <a:ea typeface="Arial"/>
                <a:cs typeface="Arial"/>
                <a:sym typeface="Arial"/>
              </a:rPr>
              <a:t>DISCUSSÃO</a:t>
            </a:r>
            <a:endParaRPr sz="1400" b="0" i="0" u="none" strike="noStrike" cap="none">
              <a:solidFill>
                <a:srgbClr val="000000"/>
              </a:solidFill>
              <a:latin typeface="Arial"/>
              <a:ea typeface="Arial"/>
              <a:cs typeface="Arial"/>
              <a:sym typeface="Arial"/>
            </a:endParaRPr>
          </a:p>
        </p:txBody>
      </p:sp>
      <p:sp>
        <p:nvSpPr>
          <p:cNvPr id="110" name="Google Shape;110;p1"/>
          <p:cNvSpPr txBox="1"/>
          <p:nvPr/>
        </p:nvSpPr>
        <p:spPr>
          <a:xfrm>
            <a:off x="14814226" y="17870952"/>
            <a:ext cx="14454156" cy="6177993"/>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chemeClr val="dk1"/>
              </a:buClr>
              <a:buSzPts val="4394"/>
              <a:buFont typeface="Arial"/>
              <a:buNone/>
            </a:pPr>
            <a:r>
              <a:rPr lang="pt-BR" sz="4394" b="0" i="0" u="none" strike="noStrike" cap="none">
                <a:solidFill>
                  <a:schemeClr val="dk1"/>
                </a:solidFill>
                <a:latin typeface="Arial"/>
                <a:ea typeface="Arial"/>
                <a:cs typeface="Arial"/>
                <a:sym typeface="Arial"/>
              </a:rPr>
              <a:t>X  xxxxx xxx xxxxxx  xxxxxxxxxxx xxxxxxxxx xxxxx xxx xxxxxx  xxxxxxxxxxx xxxxxxxxx xxxxx xxx xxxxxx  xxxxxxxxxxx xxxxxxxxx xxxxx xxx xxxxxx  xxxxxxxxxxx xxxxxxxxx xxxxx xxx xxxxxx  xxxxxxxxxxx xxxxxxxxx xxxxx xxx xxxxxx  xxxxxxxxxxx xxxxxxxxx xxxxx xxx xxxxxx  xxxxxxxxxxx xxxxxxxxx xxxxx xxx xxxxxx  xxxxxxxxxxx xxxxxxxxx xxxxx xxx xxxxxx  xxxxxxxxxxx xxxxxxxxx xxxxx xxx xxxxxx  xxxxxxxxxxx xxxxxxxxx xxxxx xxx xxxxxx  xxxxxxxxxxx xxxxxxxxx xxxxx xxx.</a:t>
            </a:r>
            <a:endParaRPr sz="3995" b="0" i="0" u="none" strike="noStrike" cap="none">
              <a:solidFill>
                <a:schemeClr val="dk1"/>
              </a:solidFill>
              <a:latin typeface="Arial"/>
              <a:ea typeface="Arial"/>
              <a:cs typeface="Arial"/>
              <a:sym typeface="Arial"/>
            </a:endParaRPr>
          </a:p>
        </p:txBody>
      </p:sp>
      <p:pic>
        <p:nvPicPr>
          <p:cNvPr id="111" name="Google Shape;111;p1"/>
          <p:cNvPicPr preferRelativeResize="0"/>
          <p:nvPr/>
        </p:nvPicPr>
        <p:blipFill rotWithShape="1">
          <a:blip r:embed="rId3">
            <a:alphaModFix/>
          </a:blip>
          <a:srcRect/>
          <a:stretch/>
        </p:blipFill>
        <p:spPr>
          <a:xfrm>
            <a:off x="14856594" y="39424947"/>
            <a:ext cx="14067032" cy="8283133"/>
          </a:xfrm>
          <a:prstGeom prst="rect">
            <a:avLst/>
          </a:prstGeom>
          <a:noFill/>
          <a:ln>
            <a:noFill/>
          </a:ln>
        </p:spPr>
      </p:pic>
      <p:pic>
        <p:nvPicPr>
          <p:cNvPr id="112" name="Google Shape;112;p1"/>
          <p:cNvPicPr preferRelativeResize="0"/>
          <p:nvPr/>
        </p:nvPicPr>
        <p:blipFill rotWithShape="1">
          <a:blip r:embed="rId4">
            <a:alphaModFix/>
          </a:blip>
          <a:srcRect/>
          <a:stretch/>
        </p:blipFill>
        <p:spPr>
          <a:xfrm>
            <a:off x="313401" y="39424952"/>
            <a:ext cx="14012882" cy="8334258"/>
          </a:xfrm>
          <a:prstGeom prst="rect">
            <a:avLst/>
          </a:prstGeom>
          <a:noFill/>
          <a:ln>
            <a:noFill/>
          </a:ln>
        </p:spPr>
      </p:pic>
      <p:sp>
        <p:nvSpPr>
          <p:cNvPr id="113" name="Google Shape;113;p1"/>
          <p:cNvSpPr txBox="1"/>
          <p:nvPr/>
        </p:nvSpPr>
        <p:spPr>
          <a:xfrm>
            <a:off x="19488376" y="3796401"/>
            <a:ext cx="9780000" cy="6504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625"/>
              <a:buFont typeface="Arial"/>
              <a:buNone/>
            </a:pPr>
            <a:r>
              <a:rPr lang="pt-BR" sz="3625" b="0" i="0" u="none" strike="noStrike" cap="none">
                <a:solidFill>
                  <a:schemeClr val="dk1"/>
                </a:solidFill>
                <a:latin typeface="Arial"/>
                <a:ea typeface="Arial"/>
                <a:cs typeface="Arial"/>
                <a:sym typeface="Arial"/>
              </a:rPr>
              <a:t>Inserir a logomarca da instituição do trabalho</a:t>
            </a:r>
            <a:endParaRPr sz="1400" b="0" i="0" u="none" strike="noStrike" cap="none">
              <a:solidFill>
                <a:srgbClr val="000000"/>
              </a:solidFill>
              <a:latin typeface="Arial"/>
              <a:ea typeface="Arial"/>
              <a:cs typeface="Arial"/>
              <a:sym typeface="Arial"/>
            </a:endParaRPr>
          </a:p>
        </p:txBody>
      </p:sp>
      <p:sp>
        <p:nvSpPr>
          <p:cNvPr id="114" name="Google Shape;114;p1"/>
          <p:cNvSpPr txBox="1"/>
          <p:nvPr/>
        </p:nvSpPr>
        <p:spPr>
          <a:xfrm>
            <a:off x="313401" y="33986190"/>
            <a:ext cx="14012882" cy="4825597"/>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chemeClr val="dk1"/>
              </a:buClr>
              <a:buSzPts val="4394"/>
              <a:buFont typeface="Arial"/>
              <a:buNone/>
            </a:pPr>
            <a:r>
              <a:rPr lang="pt-BR" sz="4394" b="0" i="0" u="none" strike="noStrike" cap="none">
                <a:solidFill>
                  <a:schemeClr val="dk1"/>
                </a:solidFill>
                <a:latin typeface="Arial"/>
                <a:ea typeface="Arial"/>
                <a:cs typeface="Arial"/>
                <a:sym typeface="Arial"/>
              </a:rPr>
              <a:t>X  xxxxx xxx xxxxxx  xxxxxxxxxxx xxxxxxxxx xxxxx xxx xxxxxx  xxxxxxxxxxx xxxxxxxxx xxxxx xxx xxxxxx  xxxxxxxxxxx xxxxxxxxx xxxxx xxx xxxxxx  xxxxxxxxxxx xxxxxxxxx xxxxx xxx xxxxxx  xxxxxxxxxxx xxxxxxxxx xxxxx xxx xxxxxx  xxxxxxxxxxx xxxxxxxxx xxxxx xxx xxxxxx  xxxxxxxxxxx xxxxxxxxx xxxxx xxx xxxxxx  xxxxxxxxxxx xxxxxxxxx xxxxx xxx xxxxxx  xxxxxxxxxxx.</a:t>
            </a:r>
            <a:endParaRPr sz="3995" b="0" i="0" u="none" strike="noStrike" cap="none">
              <a:solidFill>
                <a:schemeClr val="dk1"/>
              </a:solidFill>
              <a:latin typeface="Arial"/>
              <a:ea typeface="Arial"/>
              <a:cs typeface="Arial"/>
              <a:sym typeface="Arial"/>
            </a:endParaRPr>
          </a:p>
        </p:txBody>
      </p:sp>
      <p:sp>
        <p:nvSpPr>
          <p:cNvPr id="115" name="Google Shape;115;p1"/>
          <p:cNvSpPr txBox="1"/>
          <p:nvPr/>
        </p:nvSpPr>
        <p:spPr>
          <a:xfrm>
            <a:off x="3236527" y="33005884"/>
            <a:ext cx="6258361" cy="82988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794"/>
              <a:buFont typeface="Arial"/>
              <a:buNone/>
            </a:pPr>
            <a:r>
              <a:rPr lang="pt-BR" sz="4794" b="1" i="0" u="none" strike="noStrike" cap="none">
                <a:solidFill>
                  <a:schemeClr val="dk1"/>
                </a:solidFill>
                <a:latin typeface="Arial"/>
                <a:ea typeface="Arial"/>
                <a:cs typeface="Arial"/>
                <a:sym typeface="Arial"/>
              </a:rPr>
              <a:t>RESULTADOS</a:t>
            </a:r>
            <a:endParaRPr sz="1400" b="0" i="0" u="none" strike="noStrike" cap="none">
              <a:solidFill>
                <a:srgbClr val="000000"/>
              </a:solidFill>
              <a:latin typeface="Arial"/>
              <a:ea typeface="Arial"/>
              <a:cs typeface="Arial"/>
              <a:sym typeface="Arial"/>
            </a:endParaRPr>
          </a:p>
        </p:txBody>
      </p:sp>
      <p:pic>
        <p:nvPicPr>
          <p:cNvPr id="3" name="Imagem 2" descr="Interface gráfica do usuário&#10;&#10;O conteúdo gerado por IA pode estar incorreto.">
            <a:extLst>
              <a:ext uri="{FF2B5EF4-FFF2-40B4-BE49-F238E27FC236}">
                <a16:creationId xmlns:a16="http://schemas.microsoft.com/office/drawing/2014/main" id="{B0F9C137-267A-E312-FFEB-9540EEBD6E5C}"/>
              </a:ext>
            </a:extLst>
          </p:cNvPr>
          <p:cNvPicPr>
            <a:picLocks noChangeAspect="1"/>
          </p:cNvPicPr>
          <p:nvPr/>
        </p:nvPicPr>
        <p:blipFill>
          <a:blip r:embed="rId5"/>
          <a:stretch>
            <a:fillRect/>
          </a:stretch>
        </p:blipFill>
        <p:spPr>
          <a:xfrm>
            <a:off x="0" y="-8215407"/>
            <a:ext cx="11918867" cy="2118909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7"/>
                                        </p:tgtEl>
                                        <p:attrNameLst>
                                          <p:attrName>style.visibility</p:attrName>
                                        </p:attrNameLst>
                                      </p:cBhvr>
                                      <p:to>
                                        <p:strVal val="visible"/>
                                      </p:to>
                                    </p:set>
                                    <p:anim calcmode="lin" valueType="num">
                                      <p:cBhvr additive="base">
                                        <p:cTn id="7" dur="500"/>
                                        <p:tgtEl>
                                          <p:spTgt spid="107"/>
                                        </p:tgtEl>
                                        <p:attrNameLst>
                                          <p:attrName>ppt_y</p:attrName>
                                        </p:attrNameLst>
                                      </p:cBhvr>
                                      <p:tavLst>
                                        <p:tav tm="0">
                                          <p:val>
                                            <p:strVal val="#ppt_y+1"/>
                                          </p:val>
                                        </p:tav>
                                        <p:tav tm="100000">
                                          <p:val>
                                            <p:strVal val="#ppt_y"/>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08"/>
                                        </p:tgtEl>
                                        <p:attrNameLst>
                                          <p:attrName>style.visibility</p:attrName>
                                        </p:attrNameLst>
                                      </p:cBhvr>
                                      <p:to>
                                        <p:strVal val="visible"/>
                                      </p:to>
                                    </p:set>
                                    <p:anim calcmode="lin" valueType="num">
                                      <p:cBhvr additive="base">
                                        <p:cTn id="12" dur="500"/>
                                        <p:tgtEl>
                                          <p:spTgt spid="10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ema do Office">
  <a:themeElements>
    <a:clrScheme name="Escritório">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o Office">
  <a:themeElements>
    <a:clrScheme name="Escritório">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404</Words>
  <Application>Microsoft Office PowerPoint</Application>
  <PresentationFormat>Personalizar</PresentationFormat>
  <Paragraphs>26</Paragraphs>
  <Slides>1</Slides>
  <Notes>1</Notes>
  <HiddenSlides>0</HiddenSlides>
  <MMClips>0</MMClips>
  <ScaleCrop>false</ScaleCrop>
  <HeadingPairs>
    <vt:vector size="6" baseType="variant">
      <vt:variant>
        <vt:lpstr>Fontes usadas</vt:lpstr>
      </vt:variant>
      <vt:variant>
        <vt:i4>2</vt:i4>
      </vt:variant>
      <vt:variant>
        <vt:lpstr>Tema</vt:lpstr>
      </vt:variant>
      <vt:variant>
        <vt:i4>1</vt:i4>
      </vt:variant>
      <vt:variant>
        <vt:lpstr>Títulos de slides</vt:lpstr>
      </vt:variant>
      <vt:variant>
        <vt:i4>1</vt:i4>
      </vt:variant>
    </vt:vector>
  </HeadingPairs>
  <TitlesOfParts>
    <vt:vector size="4" baseType="lpstr">
      <vt:lpstr>Arial</vt:lpstr>
      <vt:lpstr>Calibri</vt:lpstr>
      <vt:lpstr>Tema do Office</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Guilherme Garcia</dc:creator>
  <cp:lastModifiedBy>Pablo De Moura Santos</cp:lastModifiedBy>
  <cp:revision>2</cp:revision>
  <dcterms:created xsi:type="dcterms:W3CDTF">2012-05-27T22:48:00Z</dcterms:created>
  <dcterms:modified xsi:type="dcterms:W3CDTF">2025-09-22T19:15:23Z</dcterms:modified>
</cp:coreProperties>
</file>