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9484638" cy="51206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827">
          <p15:clr>
            <a:srgbClr val="A4A3A4"/>
          </p15:clr>
        </p15:guide>
        <p15:guide id="2" pos="10192">
          <p15:clr>
            <a:srgbClr val="A4A3A4"/>
          </p15:clr>
        </p15:guide>
        <p15:guide id="3" orient="horz" pos="16133">
          <p15:clr>
            <a:srgbClr val="A4A3A4"/>
          </p15:clr>
        </p15:guide>
        <p15:guide id="4" pos="9287">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g2+MNGPbCIVQGKRo2ZLLm3UAaR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8" d="100"/>
          <a:sy n="48" d="100"/>
        </p:scale>
        <p:origin x="-966" y="-738"/>
      </p:cViewPr>
      <p:guideLst>
        <p:guide orient="horz" pos="13827"/>
        <p:guide pos="10192"/>
        <p:guide orient="horz" pos="16133"/>
        <p:guide pos="92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2441575" y="685800"/>
            <a:ext cx="19748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2441575" y="685800"/>
            <a:ext cx="19748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pt-BR"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11353" y="15907185"/>
            <a:ext cx="25061942" cy="10976182"/>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4422696" y="29016956"/>
            <a:ext cx="20639247" cy="13086080"/>
          </a:xfrm>
          <a:prstGeom prst="rect">
            <a:avLst/>
          </a:prstGeom>
          <a:noFill/>
          <a:ln>
            <a:noFill/>
          </a:ln>
        </p:spPr>
        <p:txBody>
          <a:bodyPr spcFirstLastPara="1" wrap="square" lIns="432100" tIns="216050" rIns="432100" bIns="216050" anchor="t" anchorCtr="0">
            <a:noAutofit/>
          </a:bodyPr>
          <a:lstStyle>
            <a:lvl1pPr lvl="0" algn="ctr">
              <a:lnSpc>
                <a:spcPct val="100000"/>
              </a:lnSpc>
              <a:spcBef>
                <a:spcPts val="3016"/>
              </a:spcBef>
              <a:spcAft>
                <a:spcPts val="0"/>
              </a:spcAft>
              <a:buClr>
                <a:srgbClr val="888888"/>
              </a:buClr>
              <a:buSzPts val="15081"/>
              <a:buNone/>
              <a:defRPr>
                <a:solidFill>
                  <a:srgbClr val="888888"/>
                </a:solidFill>
              </a:defRPr>
            </a:lvl1pPr>
            <a:lvl2pPr lvl="1" algn="ctr">
              <a:lnSpc>
                <a:spcPct val="100000"/>
              </a:lnSpc>
              <a:spcBef>
                <a:spcPts val="2617"/>
              </a:spcBef>
              <a:spcAft>
                <a:spcPts val="0"/>
              </a:spcAft>
              <a:buClr>
                <a:srgbClr val="888888"/>
              </a:buClr>
              <a:buSzPts val="13084"/>
              <a:buNone/>
              <a:defRPr>
                <a:solidFill>
                  <a:srgbClr val="888888"/>
                </a:solidFill>
              </a:defRPr>
            </a:lvl2pPr>
            <a:lvl3pPr lvl="2" algn="ctr">
              <a:lnSpc>
                <a:spcPct val="100000"/>
              </a:lnSpc>
              <a:spcBef>
                <a:spcPts val="2237"/>
              </a:spcBef>
              <a:spcAft>
                <a:spcPts val="0"/>
              </a:spcAft>
              <a:buClr>
                <a:srgbClr val="888888"/>
              </a:buClr>
              <a:buSzPts val="11186"/>
              <a:buNone/>
              <a:defRPr>
                <a:solidFill>
                  <a:srgbClr val="888888"/>
                </a:solidFill>
              </a:defRPr>
            </a:lvl3pPr>
            <a:lvl4pPr lvl="3" algn="ctr">
              <a:lnSpc>
                <a:spcPct val="100000"/>
              </a:lnSpc>
              <a:spcBef>
                <a:spcPts val="1858"/>
              </a:spcBef>
              <a:spcAft>
                <a:spcPts val="0"/>
              </a:spcAft>
              <a:buClr>
                <a:srgbClr val="888888"/>
              </a:buClr>
              <a:buSzPts val="9289"/>
              <a:buNone/>
              <a:defRPr>
                <a:solidFill>
                  <a:srgbClr val="888888"/>
                </a:solidFill>
              </a:defRPr>
            </a:lvl4pPr>
            <a:lvl5pPr lvl="4" algn="ctr">
              <a:lnSpc>
                <a:spcPct val="100000"/>
              </a:lnSpc>
              <a:spcBef>
                <a:spcPts val="1858"/>
              </a:spcBef>
              <a:spcAft>
                <a:spcPts val="0"/>
              </a:spcAft>
              <a:buClr>
                <a:srgbClr val="888888"/>
              </a:buClr>
              <a:buSzPts val="9289"/>
              <a:buNone/>
              <a:defRPr>
                <a:solidFill>
                  <a:srgbClr val="888888"/>
                </a:solidFill>
              </a:defRPr>
            </a:lvl5pPr>
            <a:lvl6pPr lvl="5" algn="ctr">
              <a:lnSpc>
                <a:spcPct val="100000"/>
              </a:lnSpc>
              <a:spcBef>
                <a:spcPts val="1878"/>
              </a:spcBef>
              <a:spcAft>
                <a:spcPts val="0"/>
              </a:spcAft>
              <a:buClr>
                <a:srgbClr val="888888"/>
              </a:buClr>
              <a:buSzPts val="9389"/>
              <a:buNone/>
              <a:defRPr>
                <a:solidFill>
                  <a:srgbClr val="888888"/>
                </a:solidFill>
              </a:defRPr>
            </a:lvl6pPr>
            <a:lvl7pPr lvl="6" algn="ctr">
              <a:lnSpc>
                <a:spcPct val="100000"/>
              </a:lnSpc>
              <a:spcBef>
                <a:spcPts val="1878"/>
              </a:spcBef>
              <a:spcAft>
                <a:spcPts val="0"/>
              </a:spcAft>
              <a:buClr>
                <a:srgbClr val="888888"/>
              </a:buClr>
              <a:buSzPts val="9389"/>
              <a:buNone/>
              <a:defRPr>
                <a:solidFill>
                  <a:srgbClr val="888888"/>
                </a:solidFill>
              </a:defRPr>
            </a:lvl7pPr>
            <a:lvl8pPr lvl="7" algn="ctr">
              <a:lnSpc>
                <a:spcPct val="100000"/>
              </a:lnSpc>
              <a:spcBef>
                <a:spcPts val="1878"/>
              </a:spcBef>
              <a:spcAft>
                <a:spcPts val="0"/>
              </a:spcAft>
              <a:buClr>
                <a:srgbClr val="888888"/>
              </a:buClr>
              <a:buSzPts val="9389"/>
              <a:buNone/>
              <a:defRPr>
                <a:solidFill>
                  <a:srgbClr val="888888"/>
                </a:solidFill>
              </a:defRPr>
            </a:lvl8pPr>
            <a:lvl9pPr lvl="8" algn="ctr">
              <a:lnSpc>
                <a:spcPct val="100000"/>
              </a:lnSpc>
              <a:spcBef>
                <a:spcPts val="1878"/>
              </a:spcBef>
              <a:spcAft>
                <a:spcPts val="0"/>
              </a:spcAft>
              <a:buClr>
                <a:srgbClr val="888888"/>
              </a:buClr>
              <a:buSzPts val="9389"/>
              <a:buNone/>
              <a:defRPr>
                <a:solidFill>
                  <a:srgbClr val="888888"/>
                </a:solidFill>
              </a:defRPr>
            </a:lvl9pPr>
          </a:lstStyle>
          <a:p>
            <a:endParaRPr/>
          </a:p>
        </p:txBody>
      </p:sp>
      <p:sp>
        <p:nvSpPr>
          <p:cNvPr id="18" name="Google Shape;18;p3"/>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474811" y="11947413"/>
            <a:ext cx="26535016" cy="33795172"/>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329086" y="32904856"/>
            <a:ext cx="25061942" cy="10170159"/>
          </a:xfrm>
          <a:prstGeom prst="rect">
            <a:avLst/>
          </a:prstGeom>
          <a:noFill/>
          <a:ln>
            <a:noFill/>
          </a:ln>
        </p:spPr>
        <p:txBody>
          <a:bodyPr spcFirstLastPara="1" wrap="square" lIns="432100" tIns="216050" rIns="432100" bIns="216050" anchor="t" anchorCtr="0">
            <a:noAutofit/>
          </a:bodyPr>
          <a:lstStyle>
            <a:lvl1pPr lvl="0" algn="l">
              <a:lnSpc>
                <a:spcPct val="100000"/>
              </a:lnSpc>
              <a:spcBef>
                <a:spcPts val="0"/>
              </a:spcBef>
              <a:spcAft>
                <a:spcPts val="0"/>
              </a:spcAft>
              <a:buSzPts val="1400"/>
              <a:buNone/>
              <a:defRPr sz="18876"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329086" y="21703462"/>
            <a:ext cx="25061942" cy="112013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1878"/>
              </a:spcBef>
              <a:spcAft>
                <a:spcPts val="0"/>
              </a:spcAft>
              <a:buClr>
                <a:srgbClr val="888888"/>
              </a:buClr>
              <a:buSzPts val="9389"/>
              <a:buNone/>
              <a:defRPr sz="9389">
                <a:solidFill>
                  <a:srgbClr val="888888"/>
                </a:solidFill>
              </a:defRPr>
            </a:lvl1pPr>
            <a:lvl2pPr marL="914400" lvl="1" indent="-228600" algn="l">
              <a:lnSpc>
                <a:spcPct val="100000"/>
              </a:lnSpc>
              <a:spcBef>
                <a:spcPts val="1698"/>
              </a:spcBef>
              <a:spcAft>
                <a:spcPts val="0"/>
              </a:spcAft>
              <a:buClr>
                <a:srgbClr val="888888"/>
              </a:buClr>
              <a:buSzPts val="8490"/>
              <a:buNone/>
              <a:defRPr sz="8490">
                <a:solidFill>
                  <a:srgbClr val="888888"/>
                </a:solidFill>
              </a:defRPr>
            </a:lvl2pPr>
            <a:lvl3pPr marL="1371600" lvl="2" indent="-228600" algn="l">
              <a:lnSpc>
                <a:spcPct val="100000"/>
              </a:lnSpc>
              <a:spcBef>
                <a:spcPts val="1518"/>
              </a:spcBef>
              <a:spcAft>
                <a:spcPts val="0"/>
              </a:spcAft>
              <a:buClr>
                <a:srgbClr val="888888"/>
              </a:buClr>
              <a:buSzPts val="7590"/>
              <a:buNone/>
              <a:defRPr sz="7590">
                <a:solidFill>
                  <a:srgbClr val="888888"/>
                </a:solidFill>
              </a:defRPr>
            </a:lvl3pPr>
            <a:lvl4pPr marL="1828800" lvl="3" indent="-228600" algn="l">
              <a:lnSpc>
                <a:spcPct val="100000"/>
              </a:lnSpc>
              <a:spcBef>
                <a:spcPts val="1318"/>
              </a:spcBef>
              <a:spcAft>
                <a:spcPts val="0"/>
              </a:spcAft>
              <a:buClr>
                <a:srgbClr val="888888"/>
              </a:buClr>
              <a:buSzPts val="6591"/>
              <a:buNone/>
              <a:defRPr sz="6591">
                <a:solidFill>
                  <a:srgbClr val="888888"/>
                </a:solidFill>
              </a:defRPr>
            </a:lvl4pPr>
            <a:lvl5pPr marL="2286000" lvl="4" indent="-228600" algn="l">
              <a:lnSpc>
                <a:spcPct val="100000"/>
              </a:lnSpc>
              <a:spcBef>
                <a:spcPts val="1318"/>
              </a:spcBef>
              <a:spcAft>
                <a:spcPts val="0"/>
              </a:spcAft>
              <a:buClr>
                <a:srgbClr val="888888"/>
              </a:buClr>
              <a:buSzPts val="6591"/>
              <a:buNone/>
              <a:defRPr sz="6591">
                <a:solidFill>
                  <a:srgbClr val="888888"/>
                </a:solidFill>
              </a:defRPr>
            </a:lvl5pPr>
            <a:lvl6pPr marL="2743200" lvl="5" indent="-228600" algn="l">
              <a:lnSpc>
                <a:spcPct val="100000"/>
              </a:lnSpc>
              <a:spcBef>
                <a:spcPts val="1318"/>
              </a:spcBef>
              <a:spcAft>
                <a:spcPts val="0"/>
              </a:spcAft>
              <a:buClr>
                <a:srgbClr val="888888"/>
              </a:buClr>
              <a:buSzPts val="6591"/>
              <a:buNone/>
              <a:defRPr sz="6591">
                <a:solidFill>
                  <a:srgbClr val="888888"/>
                </a:solidFill>
              </a:defRPr>
            </a:lvl6pPr>
            <a:lvl7pPr marL="3200400" lvl="6" indent="-228600" algn="l">
              <a:lnSpc>
                <a:spcPct val="100000"/>
              </a:lnSpc>
              <a:spcBef>
                <a:spcPts val="1318"/>
              </a:spcBef>
              <a:spcAft>
                <a:spcPts val="0"/>
              </a:spcAft>
              <a:buClr>
                <a:srgbClr val="888888"/>
              </a:buClr>
              <a:buSzPts val="6591"/>
              <a:buNone/>
              <a:defRPr sz="6591">
                <a:solidFill>
                  <a:srgbClr val="888888"/>
                </a:solidFill>
              </a:defRPr>
            </a:lvl7pPr>
            <a:lvl8pPr marL="3657600" lvl="7" indent="-228600" algn="l">
              <a:lnSpc>
                <a:spcPct val="100000"/>
              </a:lnSpc>
              <a:spcBef>
                <a:spcPts val="1318"/>
              </a:spcBef>
              <a:spcAft>
                <a:spcPts val="0"/>
              </a:spcAft>
              <a:buClr>
                <a:srgbClr val="888888"/>
              </a:buClr>
              <a:buSzPts val="6591"/>
              <a:buNone/>
              <a:defRPr sz="6591">
                <a:solidFill>
                  <a:srgbClr val="888888"/>
                </a:solidFill>
              </a:defRPr>
            </a:lvl8pPr>
            <a:lvl9pPr marL="4114800" lvl="8" indent="-228600" algn="l">
              <a:lnSpc>
                <a:spcPct val="100000"/>
              </a:lnSpc>
              <a:spcBef>
                <a:spcPts val="1318"/>
              </a:spcBef>
              <a:spcAft>
                <a:spcPts val="0"/>
              </a:spcAft>
              <a:buClr>
                <a:srgbClr val="888888"/>
              </a:buClr>
              <a:buSzPts val="6591"/>
              <a:buNone/>
              <a:defRPr sz="6591">
                <a:solidFill>
                  <a:srgbClr val="888888"/>
                </a:solidFill>
              </a:defRPr>
            </a:lvl9pPr>
          </a:lstStyle>
          <a:p>
            <a:endParaRPr/>
          </a:p>
        </p:txBody>
      </p:sp>
      <p:sp>
        <p:nvSpPr>
          <p:cNvPr id="30" name="Google Shape;30;p5"/>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5226368" y="56457433"/>
            <a:ext cx="46771028" cy="159676246"/>
          </a:xfrm>
          <a:prstGeom prst="rect">
            <a:avLst/>
          </a:prstGeom>
          <a:noFill/>
          <a:ln>
            <a:noFill/>
          </a:ln>
        </p:spPr>
        <p:txBody>
          <a:bodyPr spcFirstLastPara="1" wrap="square" lIns="432100" tIns="216050" rIns="432100" bIns="216050" anchor="t" anchorCtr="0">
            <a:noAutofit/>
          </a:bodyPr>
          <a:lstStyle>
            <a:lvl1pPr marL="457200" lvl="0" indent="-1065784" algn="l">
              <a:lnSpc>
                <a:spcPct val="100000"/>
              </a:lnSpc>
              <a:spcBef>
                <a:spcPts val="2637"/>
              </a:spcBef>
              <a:spcAft>
                <a:spcPts val="0"/>
              </a:spcAft>
              <a:buClr>
                <a:schemeClr val="dk1"/>
              </a:buClr>
              <a:buSzPts val="13184"/>
              <a:buChar char="•"/>
              <a:defRPr sz="13184"/>
            </a:lvl1pPr>
            <a:lvl2pPr marL="914400" lvl="1" indent="-945261" algn="l">
              <a:lnSpc>
                <a:spcPct val="100000"/>
              </a:lnSpc>
              <a:spcBef>
                <a:spcPts val="2257"/>
              </a:spcBef>
              <a:spcAft>
                <a:spcPts val="0"/>
              </a:spcAft>
              <a:buClr>
                <a:schemeClr val="dk1"/>
              </a:buClr>
              <a:buSzPts val="11286"/>
              <a:buChar char="–"/>
              <a:defRPr sz="11286"/>
            </a:lvl2pPr>
            <a:lvl3pPr marL="1371600" lvl="2" indent="-824801" algn="l">
              <a:lnSpc>
                <a:spcPct val="100000"/>
              </a:lnSpc>
              <a:spcBef>
                <a:spcPts val="1878"/>
              </a:spcBef>
              <a:spcAft>
                <a:spcPts val="0"/>
              </a:spcAft>
              <a:buClr>
                <a:schemeClr val="dk1"/>
              </a:buClr>
              <a:buSzPts val="9389"/>
              <a:buChar char="•"/>
              <a:defRPr sz="9389"/>
            </a:lvl3pPr>
            <a:lvl4pPr marL="1828800" lvl="3" indent="-767714" algn="l">
              <a:lnSpc>
                <a:spcPct val="100000"/>
              </a:lnSpc>
              <a:spcBef>
                <a:spcPts val="1698"/>
              </a:spcBef>
              <a:spcAft>
                <a:spcPts val="0"/>
              </a:spcAft>
              <a:buClr>
                <a:schemeClr val="dk1"/>
              </a:buClr>
              <a:buSzPts val="8490"/>
              <a:buChar char="–"/>
              <a:defRPr sz="8490"/>
            </a:lvl4pPr>
            <a:lvl5pPr marL="2286000" lvl="4" indent="-767714" algn="l">
              <a:lnSpc>
                <a:spcPct val="100000"/>
              </a:lnSpc>
              <a:spcBef>
                <a:spcPts val="1698"/>
              </a:spcBef>
              <a:spcAft>
                <a:spcPts val="0"/>
              </a:spcAft>
              <a:buClr>
                <a:schemeClr val="dk1"/>
              </a:buClr>
              <a:buSzPts val="8490"/>
              <a:buChar char="»"/>
              <a:defRPr sz="8490"/>
            </a:lvl5pPr>
            <a:lvl6pPr marL="2743200" lvl="5" indent="-767714" algn="l">
              <a:lnSpc>
                <a:spcPct val="100000"/>
              </a:lnSpc>
              <a:spcBef>
                <a:spcPts val="1698"/>
              </a:spcBef>
              <a:spcAft>
                <a:spcPts val="0"/>
              </a:spcAft>
              <a:buClr>
                <a:schemeClr val="dk1"/>
              </a:buClr>
              <a:buSzPts val="8490"/>
              <a:buChar char="•"/>
              <a:defRPr sz="8490"/>
            </a:lvl6pPr>
            <a:lvl7pPr marL="3200400" lvl="6" indent="-767714" algn="l">
              <a:lnSpc>
                <a:spcPct val="100000"/>
              </a:lnSpc>
              <a:spcBef>
                <a:spcPts val="1698"/>
              </a:spcBef>
              <a:spcAft>
                <a:spcPts val="0"/>
              </a:spcAft>
              <a:buClr>
                <a:schemeClr val="dk1"/>
              </a:buClr>
              <a:buSzPts val="8490"/>
              <a:buChar char="•"/>
              <a:defRPr sz="8490"/>
            </a:lvl7pPr>
            <a:lvl8pPr marL="3657600" lvl="7" indent="-767714" algn="l">
              <a:lnSpc>
                <a:spcPct val="100000"/>
              </a:lnSpc>
              <a:spcBef>
                <a:spcPts val="1698"/>
              </a:spcBef>
              <a:spcAft>
                <a:spcPts val="0"/>
              </a:spcAft>
              <a:buClr>
                <a:schemeClr val="dk1"/>
              </a:buClr>
              <a:buSzPts val="8490"/>
              <a:buChar char="•"/>
              <a:defRPr sz="8490"/>
            </a:lvl8pPr>
            <a:lvl9pPr marL="4114800" lvl="8" indent="-767715" algn="l">
              <a:lnSpc>
                <a:spcPct val="100000"/>
              </a:lnSpc>
              <a:spcBef>
                <a:spcPts val="1698"/>
              </a:spcBef>
              <a:spcAft>
                <a:spcPts val="0"/>
              </a:spcAft>
              <a:buClr>
                <a:schemeClr val="dk1"/>
              </a:buClr>
              <a:buSzPts val="8490"/>
              <a:buChar char="•"/>
              <a:defRPr sz="8490"/>
            </a:lvl9pPr>
          </a:lstStyle>
          <a:p>
            <a:endParaRPr/>
          </a:p>
        </p:txBody>
      </p:sp>
      <p:sp>
        <p:nvSpPr>
          <p:cNvPr id="36" name="Google Shape;36;p6"/>
          <p:cNvSpPr txBox="1">
            <a:spLocks noGrp="1"/>
          </p:cNvSpPr>
          <p:nvPr>
            <p:ph type="body" idx="2"/>
          </p:nvPr>
        </p:nvSpPr>
        <p:spPr>
          <a:xfrm>
            <a:off x="52488803" y="56457433"/>
            <a:ext cx="46771034" cy="159676246"/>
          </a:xfrm>
          <a:prstGeom prst="rect">
            <a:avLst/>
          </a:prstGeom>
          <a:noFill/>
          <a:ln>
            <a:noFill/>
          </a:ln>
        </p:spPr>
        <p:txBody>
          <a:bodyPr spcFirstLastPara="1" wrap="square" lIns="432100" tIns="216050" rIns="432100" bIns="216050" anchor="t" anchorCtr="0">
            <a:noAutofit/>
          </a:bodyPr>
          <a:lstStyle>
            <a:lvl1pPr marL="457200" lvl="0" indent="-1065784" algn="l">
              <a:lnSpc>
                <a:spcPct val="100000"/>
              </a:lnSpc>
              <a:spcBef>
                <a:spcPts val="2637"/>
              </a:spcBef>
              <a:spcAft>
                <a:spcPts val="0"/>
              </a:spcAft>
              <a:buClr>
                <a:schemeClr val="dk1"/>
              </a:buClr>
              <a:buSzPts val="13184"/>
              <a:buChar char="•"/>
              <a:defRPr sz="13184"/>
            </a:lvl1pPr>
            <a:lvl2pPr marL="914400" lvl="1" indent="-945261" algn="l">
              <a:lnSpc>
                <a:spcPct val="100000"/>
              </a:lnSpc>
              <a:spcBef>
                <a:spcPts val="2257"/>
              </a:spcBef>
              <a:spcAft>
                <a:spcPts val="0"/>
              </a:spcAft>
              <a:buClr>
                <a:schemeClr val="dk1"/>
              </a:buClr>
              <a:buSzPts val="11286"/>
              <a:buChar char="–"/>
              <a:defRPr sz="11286"/>
            </a:lvl2pPr>
            <a:lvl3pPr marL="1371600" lvl="2" indent="-824801" algn="l">
              <a:lnSpc>
                <a:spcPct val="100000"/>
              </a:lnSpc>
              <a:spcBef>
                <a:spcPts val="1878"/>
              </a:spcBef>
              <a:spcAft>
                <a:spcPts val="0"/>
              </a:spcAft>
              <a:buClr>
                <a:schemeClr val="dk1"/>
              </a:buClr>
              <a:buSzPts val="9389"/>
              <a:buChar char="•"/>
              <a:defRPr sz="9389"/>
            </a:lvl3pPr>
            <a:lvl4pPr marL="1828800" lvl="3" indent="-767714" algn="l">
              <a:lnSpc>
                <a:spcPct val="100000"/>
              </a:lnSpc>
              <a:spcBef>
                <a:spcPts val="1698"/>
              </a:spcBef>
              <a:spcAft>
                <a:spcPts val="0"/>
              </a:spcAft>
              <a:buClr>
                <a:schemeClr val="dk1"/>
              </a:buClr>
              <a:buSzPts val="8490"/>
              <a:buChar char="–"/>
              <a:defRPr sz="8490"/>
            </a:lvl4pPr>
            <a:lvl5pPr marL="2286000" lvl="4" indent="-767714" algn="l">
              <a:lnSpc>
                <a:spcPct val="100000"/>
              </a:lnSpc>
              <a:spcBef>
                <a:spcPts val="1698"/>
              </a:spcBef>
              <a:spcAft>
                <a:spcPts val="0"/>
              </a:spcAft>
              <a:buClr>
                <a:schemeClr val="dk1"/>
              </a:buClr>
              <a:buSzPts val="8490"/>
              <a:buChar char="»"/>
              <a:defRPr sz="8490"/>
            </a:lvl5pPr>
            <a:lvl6pPr marL="2743200" lvl="5" indent="-767714" algn="l">
              <a:lnSpc>
                <a:spcPct val="100000"/>
              </a:lnSpc>
              <a:spcBef>
                <a:spcPts val="1698"/>
              </a:spcBef>
              <a:spcAft>
                <a:spcPts val="0"/>
              </a:spcAft>
              <a:buClr>
                <a:schemeClr val="dk1"/>
              </a:buClr>
              <a:buSzPts val="8490"/>
              <a:buChar char="•"/>
              <a:defRPr sz="8490"/>
            </a:lvl6pPr>
            <a:lvl7pPr marL="3200400" lvl="6" indent="-767714" algn="l">
              <a:lnSpc>
                <a:spcPct val="100000"/>
              </a:lnSpc>
              <a:spcBef>
                <a:spcPts val="1698"/>
              </a:spcBef>
              <a:spcAft>
                <a:spcPts val="0"/>
              </a:spcAft>
              <a:buClr>
                <a:schemeClr val="dk1"/>
              </a:buClr>
              <a:buSzPts val="8490"/>
              <a:buChar char="•"/>
              <a:defRPr sz="8490"/>
            </a:lvl7pPr>
            <a:lvl8pPr marL="3657600" lvl="7" indent="-767714" algn="l">
              <a:lnSpc>
                <a:spcPct val="100000"/>
              </a:lnSpc>
              <a:spcBef>
                <a:spcPts val="1698"/>
              </a:spcBef>
              <a:spcAft>
                <a:spcPts val="0"/>
              </a:spcAft>
              <a:buClr>
                <a:schemeClr val="dk1"/>
              </a:buClr>
              <a:buSzPts val="8490"/>
              <a:buChar char="•"/>
              <a:defRPr sz="8490"/>
            </a:lvl8pPr>
            <a:lvl9pPr marL="4114800" lvl="8" indent="-767715" algn="l">
              <a:lnSpc>
                <a:spcPct val="100000"/>
              </a:lnSpc>
              <a:spcBef>
                <a:spcPts val="1698"/>
              </a:spcBef>
              <a:spcAft>
                <a:spcPts val="0"/>
              </a:spcAft>
              <a:buClr>
                <a:schemeClr val="dk1"/>
              </a:buClr>
              <a:buSzPts val="8490"/>
              <a:buChar char="•"/>
              <a:defRPr sz="8490"/>
            </a:lvl9pPr>
          </a:lstStyle>
          <a:p>
            <a:endParaRPr/>
          </a:p>
        </p:txBody>
      </p:sp>
      <p:sp>
        <p:nvSpPr>
          <p:cNvPr id="37" name="Google Shape;37;p6"/>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1474232" y="2050628"/>
            <a:ext cx="26536175"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1474232" y="11462176"/>
            <a:ext cx="13027504" cy="47768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2257"/>
              </a:spcBef>
              <a:spcAft>
                <a:spcPts val="0"/>
              </a:spcAft>
              <a:buClr>
                <a:schemeClr val="dk1"/>
              </a:buClr>
              <a:buSzPts val="11286"/>
              <a:buNone/>
              <a:defRPr sz="11286" b="1"/>
            </a:lvl1pPr>
            <a:lvl2pPr marL="914400" lvl="1" indent="-228600" algn="l">
              <a:lnSpc>
                <a:spcPct val="100000"/>
              </a:lnSpc>
              <a:spcBef>
                <a:spcPts val="1878"/>
              </a:spcBef>
              <a:spcAft>
                <a:spcPts val="0"/>
              </a:spcAft>
              <a:buClr>
                <a:schemeClr val="dk1"/>
              </a:buClr>
              <a:buSzPts val="9389"/>
              <a:buNone/>
              <a:defRPr sz="9389" b="1"/>
            </a:lvl2pPr>
            <a:lvl3pPr marL="1371600" lvl="2" indent="-228600" algn="l">
              <a:lnSpc>
                <a:spcPct val="100000"/>
              </a:lnSpc>
              <a:spcBef>
                <a:spcPts val="1698"/>
              </a:spcBef>
              <a:spcAft>
                <a:spcPts val="0"/>
              </a:spcAft>
              <a:buClr>
                <a:schemeClr val="dk1"/>
              </a:buClr>
              <a:buSzPts val="8490"/>
              <a:buNone/>
              <a:defRPr sz="8490" b="1"/>
            </a:lvl3pPr>
            <a:lvl4pPr marL="1828800" lvl="3" indent="-228600" algn="l">
              <a:lnSpc>
                <a:spcPct val="100000"/>
              </a:lnSpc>
              <a:spcBef>
                <a:spcPts val="1518"/>
              </a:spcBef>
              <a:spcAft>
                <a:spcPts val="0"/>
              </a:spcAft>
              <a:buClr>
                <a:schemeClr val="dk1"/>
              </a:buClr>
              <a:buSzPts val="7590"/>
              <a:buNone/>
              <a:defRPr sz="7590" b="1"/>
            </a:lvl4pPr>
            <a:lvl5pPr marL="2286000" lvl="4" indent="-228600" algn="l">
              <a:lnSpc>
                <a:spcPct val="100000"/>
              </a:lnSpc>
              <a:spcBef>
                <a:spcPts val="1518"/>
              </a:spcBef>
              <a:spcAft>
                <a:spcPts val="0"/>
              </a:spcAft>
              <a:buClr>
                <a:schemeClr val="dk1"/>
              </a:buClr>
              <a:buSzPts val="7590"/>
              <a:buNone/>
              <a:defRPr sz="7590" b="1"/>
            </a:lvl5pPr>
            <a:lvl6pPr marL="2743200" lvl="5" indent="-228600" algn="l">
              <a:lnSpc>
                <a:spcPct val="100000"/>
              </a:lnSpc>
              <a:spcBef>
                <a:spcPts val="1518"/>
              </a:spcBef>
              <a:spcAft>
                <a:spcPts val="0"/>
              </a:spcAft>
              <a:buClr>
                <a:schemeClr val="dk1"/>
              </a:buClr>
              <a:buSzPts val="7590"/>
              <a:buNone/>
              <a:defRPr sz="7590" b="1"/>
            </a:lvl6pPr>
            <a:lvl7pPr marL="3200400" lvl="6" indent="-228600" algn="l">
              <a:lnSpc>
                <a:spcPct val="100000"/>
              </a:lnSpc>
              <a:spcBef>
                <a:spcPts val="1518"/>
              </a:spcBef>
              <a:spcAft>
                <a:spcPts val="0"/>
              </a:spcAft>
              <a:buClr>
                <a:schemeClr val="dk1"/>
              </a:buClr>
              <a:buSzPts val="7590"/>
              <a:buNone/>
              <a:defRPr sz="7590" b="1"/>
            </a:lvl7pPr>
            <a:lvl8pPr marL="3657600" lvl="7" indent="-228600" algn="l">
              <a:lnSpc>
                <a:spcPct val="100000"/>
              </a:lnSpc>
              <a:spcBef>
                <a:spcPts val="1518"/>
              </a:spcBef>
              <a:spcAft>
                <a:spcPts val="0"/>
              </a:spcAft>
              <a:buClr>
                <a:schemeClr val="dk1"/>
              </a:buClr>
              <a:buSzPts val="7590"/>
              <a:buNone/>
              <a:defRPr sz="7590" b="1"/>
            </a:lvl8pPr>
            <a:lvl9pPr marL="4114800" lvl="8" indent="-228600" algn="l">
              <a:lnSpc>
                <a:spcPct val="100000"/>
              </a:lnSpc>
              <a:spcBef>
                <a:spcPts val="1518"/>
              </a:spcBef>
              <a:spcAft>
                <a:spcPts val="0"/>
              </a:spcAft>
              <a:buClr>
                <a:schemeClr val="dk1"/>
              </a:buClr>
              <a:buSzPts val="7590"/>
              <a:buNone/>
              <a:defRPr sz="7590" b="1"/>
            </a:lvl9pPr>
          </a:lstStyle>
          <a:p>
            <a:endParaRPr/>
          </a:p>
        </p:txBody>
      </p:sp>
      <p:sp>
        <p:nvSpPr>
          <p:cNvPr id="43" name="Google Shape;43;p7"/>
          <p:cNvSpPr txBox="1">
            <a:spLocks noGrp="1"/>
          </p:cNvSpPr>
          <p:nvPr>
            <p:ph type="body" idx="2"/>
          </p:nvPr>
        </p:nvSpPr>
        <p:spPr>
          <a:xfrm>
            <a:off x="1474232" y="16239061"/>
            <a:ext cx="13027504" cy="29502950"/>
          </a:xfrm>
          <a:prstGeom prst="rect">
            <a:avLst/>
          </a:prstGeom>
          <a:noFill/>
          <a:ln>
            <a:noFill/>
          </a:ln>
        </p:spPr>
        <p:txBody>
          <a:bodyPr spcFirstLastPara="1" wrap="square" lIns="432100" tIns="216050" rIns="432100" bIns="216050" anchor="t" anchorCtr="0">
            <a:noAutofit/>
          </a:bodyPr>
          <a:lstStyle>
            <a:lvl1pPr marL="457200" lvl="0" indent="-945261" algn="l">
              <a:lnSpc>
                <a:spcPct val="100000"/>
              </a:lnSpc>
              <a:spcBef>
                <a:spcPts val="2257"/>
              </a:spcBef>
              <a:spcAft>
                <a:spcPts val="0"/>
              </a:spcAft>
              <a:buClr>
                <a:schemeClr val="dk1"/>
              </a:buClr>
              <a:buSzPts val="11286"/>
              <a:buChar char="•"/>
              <a:defRPr sz="11286"/>
            </a:lvl1pPr>
            <a:lvl2pPr marL="914400" lvl="1" indent="-824801" algn="l">
              <a:lnSpc>
                <a:spcPct val="100000"/>
              </a:lnSpc>
              <a:spcBef>
                <a:spcPts val="1878"/>
              </a:spcBef>
              <a:spcAft>
                <a:spcPts val="0"/>
              </a:spcAft>
              <a:buClr>
                <a:schemeClr val="dk1"/>
              </a:buClr>
              <a:buSzPts val="9389"/>
              <a:buChar char="–"/>
              <a:defRPr sz="9389"/>
            </a:lvl2pPr>
            <a:lvl3pPr marL="1371600" lvl="2" indent="-767715" algn="l">
              <a:lnSpc>
                <a:spcPct val="100000"/>
              </a:lnSpc>
              <a:spcBef>
                <a:spcPts val="1698"/>
              </a:spcBef>
              <a:spcAft>
                <a:spcPts val="0"/>
              </a:spcAft>
              <a:buClr>
                <a:schemeClr val="dk1"/>
              </a:buClr>
              <a:buSzPts val="8490"/>
              <a:buChar char="•"/>
              <a:defRPr sz="8490"/>
            </a:lvl3pPr>
            <a:lvl4pPr marL="1828800" lvl="3" indent="-710564" algn="l">
              <a:lnSpc>
                <a:spcPct val="100000"/>
              </a:lnSpc>
              <a:spcBef>
                <a:spcPts val="1518"/>
              </a:spcBef>
              <a:spcAft>
                <a:spcPts val="0"/>
              </a:spcAft>
              <a:buClr>
                <a:schemeClr val="dk1"/>
              </a:buClr>
              <a:buSzPts val="7590"/>
              <a:buChar char="–"/>
              <a:defRPr sz="7590"/>
            </a:lvl4pPr>
            <a:lvl5pPr marL="2286000" lvl="4" indent="-710564" algn="l">
              <a:lnSpc>
                <a:spcPct val="100000"/>
              </a:lnSpc>
              <a:spcBef>
                <a:spcPts val="1518"/>
              </a:spcBef>
              <a:spcAft>
                <a:spcPts val="0"/>
              </a:spcAft>
              <a:buClr>
                <a:schemeClr val="dk1"/>
              </a:buClr>
              <a:buSzPts val="7590"/>
              <a:buChar char="»"/>
              <a:defRPr sz="7590"/>
            </a:lvl5pPr>
            <a:lvl6pPr marL="2743200" lvl="5" indent="-710564" algn="l">
              <a:lnSpc>
                <a:spcPct val="100000"/>
              </a:lnSpc>
              <a:spcBef>
                <a:spcPts val="1518"/>
              </a:spcBef>
              <a:spcAft>
                <a:spcPts val="0"/>
              </a:spcAft>
              <a:buClr>
                <a:schemeClr val="dk1"/>
              </a:buClr>
              <a:buSzPts val="7590"/>
              <a:buChar char="•"/>
              <a:defRPr sz="7590"/>
            </a:lvl6pPr>
            <a:lvl7pPr marL="3200400" lvl="6" indent="-710564" algn="l">
              <a:lnSpc>
                <a:spcPct val="100000"/>
              </a:lnSpc>
              <a:spcBef>
                <a:spcPts val="1518"/>
              </a:spcBef>
              <a:spcAft>
                <a:spcPts val="0"/>
              </a:spcAft>
              <a:buClr>
                <a:schemeClr val="dk1"/>
              </a:buClr>
              <a:buSzPts val="7590"/>
              <a:buChar char="•"/>
              <a:defRPr sz="7590"/>
            </a:lvl7pPr>
            <a:lvl8pPr marL="3657600" lvl="7" indent="-710564" algn="l">
              <a:lnSpc>
                <a:spcPct val="100000"/>
              </a:lnSpc>
              <a:spcBef>
                <a:spcPts val="1518"/>
              </a:spcBef>
              <a:spcAft>
                <a:spcPts val="0"/>
              </a:spcAft>
              <a:buClr>
                <a:schemeClr val="dk1"/>
              </a:buClr>
              <a:buSzPts val="7590"/>
              <a:buChar char="•"/>
              <a:defRPr sz="7590"/>
            </a:lvl8pPr>
            <a:lvl9pPr marL="4114800" lvl="8" indent="-710565" algn="l">
              <a:lnSpc>
                <a:spcPct val="100000"/>
              </a:lnSpc>
              <a:spcBef>
                <a:spcPts val="1518"/>
              </a:spcBef>
              <a:spcAft>
                <a:spcPts val="0"/>
              </a:spcAft>
              <a:buClr>
                <a:schemeClr val="dk1"/>
              </a:buClr>
              <a:buSzPts val="7590"/>
              <a:buChar char="•"/>
              <a:defRPr sz="7590"/>
            </a:lvl9pPr>
          </a:lstStyle>
          <a:p>
            <a:endParaRPr/>
          </a:p>
        </p:txBody>
      </p:sp>
      <p:sp>
        <p:nvSpPr>
          <p:cNvPr id="44" name="Google Shape;44;p7"/>
          <p:cNvSpPr txBox="1">
            <a:spLocks noGrp="1"/>
          </p:cNvSpPr>
          <p:nvPr>
            <p:ph type="body" idx="3"/>
          </p:nvPr>
        </p:nvSpPr>
        <p:spPr>
          <a:xfrm>
            <a:off x="14977792" y="11462176"/>
            <a:ext cx="13032617" cy="47768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2257"/>
              </a:spcBef>
              <a:spcAft>
                <a:spcPts val="0"/>
              </a:spcAft>
              <a:buClr>
                <a:schemeClr val="dk1"/>
              </a:buClr>
              <a:buSzPts val="11286"/>
              <a:buNone/>
              <a:defRPr sz="11286" b="1"/>
            </a:lvl1pPr>
            <a:lvl2pPr marL="914400" lvl="1" indent="-228600" algn="l">
              <a:lnSpc>
                <a:spcPct val="100000"/>
              </a:lnSpc>
              <a:spcBef>
                <a:spcPts val="1878"/>
              </a:spcBef>
              <a:spcAft>
                <a:spcPts val="0"/>
              </a:spcAft>
              <a:buClr>
                <a:schemeClr val="dk1"/>
              </a:buClr>
              <a:buSzPts val="9389"/>
              <a:buNone/>
              <a:defRPr sz="9389" b="1"/>
            </a:lvl2pPr>
            <a:lvl3pPr marL="1371600" lvl="2" indent="-228600" algn="l">
              <a:lnSpc>
                <a:spcPct val="100000"/>
              </a:lnSpc>
              <a:spcBef>
                <a:spcPts val="1698"/>
              </a:spcBef>
              <a:spcAft>
                <a:spcPts val="0"/>
              </a:spcAft>
              <a:buClr>
                <a:schemeClr val="dk1"/>
              </a:buClr>
              <a:buSzPts val="8490"/>
              <a:buNone/>
              <a:defRPr sz="8490" b="1"/>
            </a:lvl3pPr>
            <a:lvl4pPr marL="1828800" lvl="3" indent="-228600" algn="l">
              <a:lnSpc>
                <a:spcPct val="100000"/>
              </a:lnSpc>
              <a:spcBef>
                <a:spcPts val="1518"/>
              </a:spcBef>
              <a:spcAft>
                <a:spcPts val="0"/>
              </a:spcAft>
              <a:buClr>
                <a:schemeClr val="dk1"/>
              </a:buClr>
              <a:buSzPts val="7590"/>
              <a:buNone/>
              <a:defRPr sz="7590" b="1"/>
            </a:lvl4pPr>
            <a:lvl5pPr marL="2286000" lvl="4" indent="-228600" algn="l">
              <a:lnSpc>
                <a:spcPct val="100000"/>
              </a:lnSpc>
              <a:spcBef>
                <a:spcPts val="1518"/>
              </a:spcBef>
              <a:spcAft>
                <a:spcPts val="0"/>
              </a:spcAft>
              <a:buClr>
                <a:schemeClr val="dk1"/>
              </a:buClr>
              <a:buSzPts val="7590"/>
              <a:buNone/>
              <a:defRPr sz="7590" b="1"/>
            </a:lvl5pPr>
            <a:lvl6pPr marL="2743200" lvl="5" indent="-228600" algn="l">
              <a:lnSpc>
                <a:spcPct val="100000"/>
              </a:lnSpc>
              <a:spcBef>
                <a:spcPts val="1518"/>
              </a:spcBef>
              <a:spcAft>
                <a:spcPts val="0"/>
              </a:spcAft>
              <a:buClr>
                <a:schemeClr val="dk1"/>
              </a:buClr>
              <a:buSzPts val="7590"/>
              <a:buNone/>
              <a:defRPr sz="7590" b="1"/>
            </a:lvl6pPr>
            <a:lvl7pPr marL="3200400" lvl="6" indent="-228600" algn="l">
              <a:lnSpc>
                <a:spcPct val="100000"/>
              </a:lnSpc>
              <a:spcBef>
                <a:spcPts val="1518"/>
              </a:spcBef>
              <a:spcAft>
                <a:spcPts val="0"/>
              </a:spcAft>
              <a:buClr>
                <a:schemeClr val="dk1"/>
              </a:buClr>
              <a:buSzPts val="7590"/>
              <a:buNone/>
              <a:defRPr sz="7590" b="1"/>
            </a:lvl7pPr>
            <a:lvl8pPr marL="3657600" lvl="7" indent="-228600" algn="l">
              <a:lnSpc>
                <a:spcPct val="100000"/>
              </a:lnSpc>
              <a:spcBef>
                <a:spcPts val="1518"/>
              </a:spcBef>
              <a:spcAft>
                <a:spcPts val="0"/>
              </a:spcAft>
              <a:buClr>
                <a:schemeClr val="dk1"/>
              </a:buClr>
              <a:buSzPts val="7590"/>
              <a:buNone/>
              <a:defRPr sz="7590" b="1"/>
            </a:lvl8pPr>
            <a:lvl9pPr marL="4114800" lvl="8" indent="-228600" algn="l">
              <a:lnSpc>
                <a:spcPct val="100000"/>
              </a:lnSpc>
              <a:spcBef>
                <a:spcPts val="1518"/>
              </a:spcBef>
              <a:spcAft>
                <a:spcPts val="0"/>
              </a:spcAft>
              <a:buClr>
                <a:schemeClr val="dk1"/>
              </a:buClr>
              <a:buSzPts val="7590"/>
              <a:buNone/>
              <a:defRPr sz="7590" b="1"/>
            </a:lvl9pPr>
          </a:lstStyle>
          <a:p>
            <a:endParaRPr/>
          </a:p>
        </p:txBody>
      </p:sp>
      <p:sp>
        <p:nvSpPr>
          <p:cNvPr id="45" name="Google Shape;45;p7"/>
          <p:cNvSpPr txBox="1">
            <a:spLocks noGrp="1"/>
          </p:cNvSpPr>
          <p:nvPr>
            <p:ph type="body" idx="4"/>
          </p:nvPr>
        </p:nvSpPr>
        <p:spPr>
          <a:xfrm>
            <a:off x="14977792" y="16239061"/>
            <a:ext cx="13032617" cy="29502950"/>
          </a:xfrm>
          <a:prstGeom prst="rect">
            <a:avLst/>
          </a:prstGeom>
          <a:noFill/>
          <a:ln>
            <a:noFill/>
          </a:ln>
        </p:spPr>
        <p:txBody>
          <a:bodyPr spcFirstLastPara="1" wrap="square" lIns="432100" tIns="216050" rIns="432100" bIns="216050" anchor="t" anchorCtr="0">
            <a:noAutofit/>
          </a:bodyPr>
          <a:lstStyle>
            <a:lvl1pPr marL="457200" lvl="0" indent="-945261" algn="l">
              <a:lnSpc>
                <a:spcPct val="100000"/>
              </a:lnSpc>
              <a:spcBef>
                <a:spcPts val="2257"/>
              </a:spcBef>
              <a:spcAft>
                <a:spcPts val="0"/>
              </a:spcAft>
              <a:buClr>
                <a:schemeClr val="dk1"/>
              </a:buClr>
              <a:buSzPts val="11286"/>
              <a:buChar char="•"/>
              <a:defRPr sz="11286"/>
            </a:lvl1pPr>
            <a:lvl2pPr marL="914400" lvl="1" indent="-824801" algn="l">
              <a:lnSpc>
                <a:spcPct val="100000"/>
              </a:lnSpc>
              <a:spcBef>
                <a:spcPts val="1878"/>
              </a:spcBef>
              <a:spcAft>
                <a:spcPts val="0"/>
              </a:spcAft>
              <a:buClr>
                <a:schemeClr val="dk1"/>
              </a:buClr>
              <a:buSzPts val="9389"/>
              <a:buChar char="–"/>
              <a:defRPr sz="9389"/>
            </a:lvl2pPr>
            <a:lvl3pPr marL="1371600" lvl="2" indent="-767715" algn="l">
              <a:lnSpc>
                <a:spcPct val="100000"/>
              </a:lnSpc>
              <a:spcBef>
                <a:spcPts val="1698"/>
              </a:spcBef>
              <a:spcAft>
                <a:spcPts val="0"/>
              </a:spcAft>
              <a:buClr>
                <a:schemeClr val="dk1"/>
              </a:buClr>
              <a:buSzPts val="8490"/>
              <a:buChar char="•"/>
              <a:defRPr sz="8490"/>
            </a:lvl3pPr>
            <a:lvl4pPr marL="1828800" lvl="3" indent="-710564" algn="l">
              <a:lnSpc>
                <a:spcPct val="100000"/>
              </a:lnSpc>
              <a:spcBef>
                <a:spcPts val="1518"/>
              </a:spcBef>
              <a:spcAft>
                <a:spcPts val="0"/>
              </a:spcAft>
              <a:buClr>
                <a:schemeClr val="dk1"/>
              </a:buClr>
              <a:buSzPts val="7590"/>
              <a:buChar char="–"/>
              <a:defRPr sz="7590"/>
            </a:lvl4pPr>
            <a:lvl5pPr marL="2286000" lvl="4" indent="-710564" algn="l">
              <a:lnSpc>
                <a:spcPct val="100000"/>
              </a:lnSpc>
              <a:spcBef>
                <a:spcPts val="1518"/>
              </a:spcBef>
              <a:spcAft>
                <a:spcPts val="0"/>
              </a:spcAft>
              <a:buClr>
                <a:schemeClr val="dk1"/>
              </a:buClr>
              <a:buSzPts val="7590"/>
              <a:buChar char="»"/>
              <a:defRPr sz="7590"/>
            </a:lvl5pPr>
            <a:lvl6pPr marL="2743200" lvl="5" indent="-710564" algn="l">
              <a:lnSpc>
                <a:spcPct val="100000"/>
              </a:lnSpc>
              <a:spcBef>
                <a:spcPts val="1518"/>
              </a:spcBef>
              <a:spcAft>
                <a:spcPts val="0"/>
              </a:spcAft>
              <a:buClr>
                <a:schemeClr val="dk1"/>
              </a:buClr>
              <a:buSzPts val="7590"/>
              <a:buChar char="•"/>
              <a:defRPr sz="7590"/>
            </a:lvl6pPr>
            <a:lvl7pPr marL="3200400" lvl="6" indent="-710564" algn="l">
              <a:lnSpc>
                <a:spcPct val="100000"/>
              </a:lnSpc>
              <a:spcBef>
                <a:spcPts val="1518"/>
              </a:spcBef>
              <a:spcAft>
                <a:spcPts val="0"/>
              </a:spcAft>
              <a:buClr>
                <a:schemeClr val="dk1"/>
              </a:buClr>
              <a:buSzPts val="7590"/>
              <a:buChar char="•"/>
              <a:defRPr sz="7590"/>
            </a:lvl7pPr>
            <a:lvl8pPr marL="3657600" lvl="7" indent="-710564" algn="l">
              <a:lnSpc>
                <a:spcPct val="100000"/>
              </a:lnSpc>
              <a:spcBef>
                <a:spcPts val="1518"/>
              </a:spcBef>
              <a:spcAft>
                <a:spcPts val="0"/>
              </a:spcAft>
              <a:buClr>
                <a:schemeClr val="dk1"/>
              </a:buClr>
              <a:buSzPts val="7590"/>
              <a:buChar char="•"/>
              <a:defRPr sz="7590"/>
            </a:lvl8pPr>
            <a:lvl9pPr marL="4114800" lvl="8" indent="-710565" algn="l">
              <a:lnSpc>
                <a:spcPct val="100000"/>
              </a:lnSpc>
              <a:spcBef>
                <a:spcPts val="1518"/>
              </a:spcBef>
              <a:spcAft>
                <a:spcPts val="0"/>
              </a:spcAft>
              <a:buClr>
                <a:schemeClr val="dk1"/>
              </a:buClr>
              <a:buSzPts val="7590"/>
              <a:buChar char="•"/>
              <a:defRPr sz="7590"/>
            </a:lvl9pPr>
          </a:lstStyle>
          <a:p>
            <a:endParaRPr/>
          </a:p>
        </p:txBody>
      </p:sp>
      <p:sp>
        <p:nvSpPr>
          <p:cNvPr id="46" name="Google Shape;46;p7"/>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1474240" y="2038779"/>
            <a:ext cx="9700242" cy="8676639"/>
          </a:xfrm>
          <a:prstGeom prst="rect">
            <a:avLst/>
          </a:prstGeom>
          <a:noFill/>
          <a:ln>
            <a:noFill/>
          </a:ln>
        </p:spPr>
        <p:txBody>
          <a:bodyPr spcFirstLastPara="1" wrap="square" lIns="432100" tIns="216050" rIns="432100" bIns="216050" anchor="b" anchorCtr="0">
            <a:noAutofit/>
          </a:bodyPr>
          <a:lstStyle>
            <a:lvl1pPr lvl="0" algn="l">
              <a:lnSpc>
                <a:spcPct val="100000"/>
              </a:lnSpc>
              <a:spcBef>
                <a:spcPts val="0"/>
              </a:spcBef>
              <a:spcAft>
                <a:spcPts val="0"/>
              </a:spcAft>
              <a:buSzPts val="1400"/>
              <a:buNone/>
              <a:defRPr sz="9389"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1527679" y="2038783"/>
            <a:ext cx="16482730" cy="43703249"/>
          </a:xfrm>
          <a:prstGeom prst="rect">
            <a:avLst/>
          </a:prstGeom>
          <a:noFill/>
          <a:ln>
            <a:noFill/>
          </a:ln>
        </p:spPr>
        <p:txBody>
          <a:bodyPr spcFirstLastPara="1" wrap="square" lIns="432100" tIns="216050" rIns="432100" bIns="216050" anchor="t" anchorCtr="0">
            <a:noAutofit/>
          </a:bodyPr>
          <a:lstStyle>
            <a:lvl1pPr marL="457200" lvl="0" indent="-1192593" algn="l">
              <a:lnSpc>
                <a:spcPct val="100000"/>
              </a:lnSpc>
              <a:spcBef>
                <a:spcPts val="3036"/>
              </a:spcBef>
              <a:spcAft>
                <a:spcPts val="0"/>
              </a:spcAft>
              <a:buClr>
                <a:schemeClr val="dk1"/>
              </a:buClr>
              <a:buSzPts val="15181"/>
              <a:buChar char="•"/>
              <a:defRPr sz="15181"/>
            </a:lvl1pPr>
            <a:lvl2pPr marL="914400" lvl="1" indent="-1065784" algn="l">
              <a:lnSpc>
                <a:spcPct val="100000"/>
              </a:lnSpc>
              <a:spcBef>
                <a:spcPts val="2637"/>
              </a:spcBef>
              <a:spcAft>
                <a:spcPts val="0"/>
              </a:spcAft>
              <a:buClr>
                <a:schemeClr val="dk1"/>
              </a:buClr>
              <a:buSzPts val="13184"/>
              <a:buChar char="–"/>
              <a:defRPr sz="13184"/>
            </a:lvl2pPr>
            <a:lvl3pPr marL="1371600" lvl="2" indent="-945261" algn="l">
              <a:lnSpc>
                <a:spcPct val="100000"/>
              </a:lnSpc>
              <a:spcBef>
                <a:spcPts val="2257"/>
              </a:spcBef>
              <a:spcAft>
                <a:spcPts val="0"/>
              </a:spcAft>
              <a:buClr>
                <a:schemeClr val="dk1"/>
              </a:buClr>
              <a:buSzPts val="11286"/>
              <a:buChar char="•"/>
              <a:defRPr sz="11286"/>
            </a:lvl3pPr>
            <a:lvl4pPr marL="1828800" lvl="3" indent="-824801" algn="l">
              <a:lnSpc>
                <a:spcPct val="100000"/>
              </a:lnSpc>
              <a:spcBef>
                <a:spcPts val="1878"/>
              </a:spcBef>
              <a:spcAft>
                <a:spcPts val="0"/>
              </a:spcAft>
              <a:buClr>
                <a:schemeClr val="dk1"/>
              </a:buClr>
              <a:buSzPts val="9389"/>
              <a:buChar char="–"/>
              <a:defRPr sz="9389"/>
            </a:lvl4pPr>
            <a:lvl5pPr marL="2286000" lvl="4" indent="-824801" algn="l">
              <a:lnSpc>
                <a:spcPct val="100000"/>
              </a:lnSpc>
              <a:spcBef>
                <a:spcPts val="1878"/>
              </a:spcBef>
              <a:spcAft>
                <a:spcPts val="0"/>
              </a:spcAft>
              <a:buClr>
                <a:schemeClr val="dk1"/>
              </a:buClr>
              <a:buSzPts val="9389"/>
              <a:buChar char="»"/>
              <a:defRPr sz="9389"/>
            </a:lvl5pPr>
            <a:lvl6pPr marL="2743200" lvl="5" indent="-824801" algn="l">
              <a:lnSpc>
                <a:spcPct val="100000"/>
              </a:lnSpc>
              <a:spcBef>
                <a:spcPts val="1878"/>
              </a:spcBef>
              <a:spcAft>
                <a:spcPts val="0"/>
              </a:spcAft>
              <a:buClr>
                <a:schemeClr val="dk1"/>
              </a:buClr>
              <a:buSzPts val="9389"/>
              <a:buChar char="•"/>
              <a:defRPr sz="9389"/>
            </a:lvl6pPr>
            <a:lvl7pPr marL="3200400" lvl="6" indent="-824801" algn="l">
              <a:lnSpc>
                <a:spcPct val="100000"/>
              </a:lnSpc>
              <a:spcBef>
                <a:spcPts val="1878"/>
              </a:spcBef>
              <a:spcAft>
                <a:spcPts val="0"/>
              </a:spcAft>
              <a:buClr>
                <a:schemeClr val="dk1"/>
              </a:buClr>
              <a:buSzPts val="9389"/>
              <a:buChar char="•"/>
              <a:defRPr sz="9389"/>
            </a:lvl7pPr>
            <a:lvl8pPr marL="3657600" lvl="7" indent="-824801" algn="l">
              <a:lnSpc>
                <a:spcPct val="100000"/>
              </a:lnSpc>
              <a:spcBef>
                <a:spcPts val="1878"/>
              </a:spcBef>
              <a:spcAft>
                <a:spcPts val="0"/>
              </a:spcAft>
              <a:buClr>
                <a:schemeClr val="dk1"/>
              </a:buClr>
              <a:buSzPts val="9389"/>
              <a:buChar char="•"/>
              <a:defRPr sz="9389"/>
            </a:lvl8pPr>
            <a:lvl9pPr marL="4114800" lvl="8" indent="-824801" algn="l">
              <a:lnSpc>
                <a:spcPct val="100000"/>
              </a:lnSpc>
              <a:spcBef>
                <a:spcPts val="1878"/>
              </a:spcBef>
              <a:spcAft>
                <a:spcPts val="0"/>
              </a:spcAft>
              <a:buClr>
                <a:schemeClr val="dk1"/>
              </a:buClr>
              <a:buSzPts val="9389"/>
              <a:buChar char="•"/>
              <a:defRPr sz="9389"/>
            </a:lvl9pPr>
          </a:lstStyle>
          <a:p>
            <a:endParaRPr/>
          </a:p>
        </p:txBody>
      </p:sp>
      <p:sp>
        <p:nvSpPr>
          <p:cNvPr id="61" name="Google Shape;61;p10"/>
          <p:cNvSpPr txBox="1">
            <a:spLocks noGrp="1"/>
          </p:cNvSpPr>
          <p:nvPr>
            <p:ph type="body" idx="2"/>
          </p:nvPr>
        </p:nvSpPr>
        <p:spPr>
          <a:xfrm>
            <a:off x="1474240" y="10715428"/>
            <a:ext cx="9700242" cy="35026609"/>
          </a:xfrm>
          <a:prstGeom prst="rect">
            <a:avLst/>
          </a:prstGeom>
          <a:noFill/>
          <a:ln>
            <a:noFill/>
          </a:ln>
        </p:spPr>
        <p:txBody>
          <a:bodyPr spcFirstLastPara="1" wrap="square" lIns="432100" tIns="216050" rIns="432100" bIns="216050" anchor="t" anchorCtr="0">
            <a:noAutofit/>
          </a:bodyPr>
          <a:lstStyle>
            <a:lvl1pPr marL="457200" lvl="0" indent="-228600" algn="l">
              <a:lnSpc>
                <a:spcPct val="100000"/>
              </a:lnSpc>
              <a:spcBef>
                <a:spcPts val="1318"/>
              </a:spcBef>
              <a:spcAft>
                <a:spcPts val="0"/>
              </a:spcAft>
              <a:buClr>
                <a:schemeClr val="dk1"/>
              </a:buClr>
              <a:buSzPts val="6591"/>
              <a:buNone/>
              <a:defRPr sz="6591"/>
            </a:lvl1pPr>
            <a:lvl2pPr marL="914400" lvl="1" indent="-228600" algn="l">
              <a:lnSpc>
                <a:spcPct val="100000"/>
              </a:lnSpc>
              <a:spcBef>
                <a:spcPts val="1139"/>
              </a:spcBef>
              <a:spcAft>
                <a:spcPts val="0"/>
              </a:spcAft>
              <a:buClr>
                <a:schemeClr val="dk1"/>
              </a:buClr>
              <a:buSzPts val="5693"/>
              <a:buNone/>
              <a:defRPr sz="5693"/>
            </a:lvl2pPr>
            <a:lvl3pPr marL="1371600" lvl="2" indent="-228600" algn="l">
              <a:lnSpc>
                <a:spcPct val="100000"/>
              </a:lnSpc>
              <a:spcBef>
                <a:spcPts val="959"/>
              </a:spcBef>
              <a:spcAft>
                <a:spcPts val="0"/>
              </a:spcAft>
              <a:buClr>
                <a:schemeClr val="dk1"/>
              </a:buClr>
              <a:buSzPts val="4794"/>
              <a:buNone/>
              <a:defRPr sz="4794"/>
            </a:lvl3pPr>
            <a:lvl4pPr marL="1828800" lvl="3" indent="-228600" algn="l">
              <a:lnSpc>
                <a:spcPct val="100000"/>
              </a:lnSpc>
              <a:spcBef>
                <a:spcPts val="839"/>
              </a:spcBef>
              <a:spcAft>
                <a:spcPts val="0"/>
              </a:spcAft>
              <a:buClr>
                <a:schemeClr val="dk1"/>
              </a:buClr>
              <a:buSzPts val="4195"/>
              <a:buNone/>
              <a:defRPr sz="4195"/>
            </a:lvl4pPr>
            <a:lvl5pPr marL="2286000" lvl="4" indent="-228600" algn="l">
              <a:lnSpc>
                <a:spcPct val="100000"/>
              </a:lnSpc>
              <a:spcBef>
                <a:spcPts val="839"/>
              </a:spcBef>
              <a:spcAft>
                <a:spcPts val="0"/>
              </a:spcAft>
              <a:buClr>
                <a:schemeClr val="dk1"/>
              </a:buClr>
              <a:buSzPts val="4195"/>
              <a:buNone/>
              <a:defRPr sz="4195"/>
            </a:lvl5pPr>
            <a:lvl6pPr marL="2743200" lvl="5" indent="-228600" algn="l">
              <a:lnSpc>
                <a:spcPct val="100000"/>
              </a:lnSpc>
              <a:spcBef>
                <a:spcPts val="839"/>
              </a:spcBef>
              <a:spcAft>
                <a:spcPts val="0"/>
              </a:spcAft>
              <a:buClr>
                <a:schemeClr val="dk1"/>
              </a:buClr>
              <a:buSzPts val="4195"/>
              <a:buNone/>
              <a:defRPr sz="4195"/>
            </a:lvl6pPr>
            <a:lvl7pPr marL="3200400" lvl="6" indent="-228600" algn="l">
              <a:lnSpc>
                <a:spcPct val="100000"/>
              </a:lnSpc>
              <a:spcBef>
                <a:spcPts val="839"/>
              </a:spcBef>
              <a:spcAft>
                <a:spcPts val="0"/>
              </a:spcAft>
              <a:buClr>
                <a:schemeClr val="dk1"/>
              </a:buClr>
              <a:buSzPts val="4195"/>
              <a:buNone/>
              <a:defRPr sz="4195"/>
            </a:lvl7pPr>
            <a:lvl8pPr marL="3657600" lvl="7" indent="-228600" algn="l">
              <a:lnSpc>
                <a:spcPct val="100000"/>
              </a:lnSpc>
              <a:spcBef>
                <a:spcPts val="839"/>
              </a:spcBef>
              <a:spcAft>
                <a:spcPts val="0"/>
              </a:spcAft>
              <a:buClr>
                <a:schemeClr val="dk1"/>
              </a:buClr>
              <a:buSzPts val="4195"/>
              <a:buNone/>
              <a:defRPr sz="4195"/>
            </a:lvl8pPr>
            <a:lvl9pPr marL="4114800" lvl="8" indent="-228600" algn="l">
              <a:lnSpc>
                <a:spcPct val="100000"/>
              </a:lnSpc>
              <a:spcBef>
                <a:spcPts val="839"/>
              </a:spcBef>
              <a:spcAft>
                <a:spcPts val="0"/>
              </a:spcAft>
              <a:buClr>
                <a:schemeClr val="dk1"/>
              </a:buClr>
              <a:buSzPts val="4195"/>
              <a:buNone/>
              <a:defRPr sz="4195"/>
            </a:lvl9pPr>
          </a:lstStyle>
          <a:p>
            <a:endParaRPr/>
          </a:p>
        </p:txBody>
      </p:sp>
      <p:sp>
        <p:nvSpPr>
          <p:cNvPr id="62" name="Google Shape;62;p10"/>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5779197" y="35844490"/>
            <a:ext cx="17690783" cy="4231641"/>
          </a:xfrm>
          <a:prstGeom prst="rect">
            <a:avLst/>
          </a:prstGeom>
          <a:noFill/>
          <a:ln>
            <a:noFill/>
          </a:ln>
        </p:spPr>
        <p:txBody>
          <a:bodyPr spcFirstLastPara="1" wrap="square" lIns="432100" tIns="216050" rIns="432100" bIns="216050" anchor="b" anchorCtr="0">
            <a:noAutofit/>
          </a:bodyPr>
          <a:lstStyle>
            <a:lvl1pPr lvl="0" algn="l">
              <a:lnSpc>
                <a:spcPct val="100000"/>
              </a:lnSpc>
              <a:spcBef>
                <a:spcPts val="0"/>
              </a:spcBef>
              <a:spcAft>
                <a:spcPts val="0"/>
              </a:spcAft>
              <a:buSzPts val="1400"/>
              <a:buNone/>
              <a:defRPr sz="9389"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5779197" y="4575383"/>
            <a:ext cx="17690783" cy="30723842"/>
          </a:xfrm>
          <a:prstGeom prst="rect">
            <a:avLst/>
          </a:prstGeom>
          <a:noFill/>
          <a:ln>
            <a:noFill/>
          </a:ln>
        </p:spPr>
      </p:sp>
      <p:sp>
        <p:nvSpPr>
          <p:cNvPr id="68" name="Google Shape;68;p11"/>
          <p:cNvSpPr txBox="1">
            <a:spLocks noGrp="1"/>
          </p:cNvSpPr>
          <p:nvPr>
            <p:ph type="body" idx="1"/>
          </p:nvPr>
        </p:nvSpPr>
        <p:spPr>
          <a:xfrm>
            <a:off x="5779197" y="40076131"/>
            <a:ext cx="17690783" cy="6009633"/>
          </a:xfrm>
          <a:prstGeom prst="rect">
            <a:avLst/>
          </a:prstGeom>
          <a:noFill/>
          <a:ln>
            <a:noFill/>
          </a:ln>
        </p:spPr>
        <p:txBody>
          <a:bodyPr spcFirstLastPara="1" wrap="square" lIns="432100" tIns="216050" rIns="432100" bIns="216050" anchor="t" anchorCtr="0">
            <a:noAutofit/>
          </a:bodyPr>
          <a:lstStyle>
            <a:lvl1pPr marL="457200" lvl="0" indent="-228600" algn="l">
              <a:lnSpc>
                <a:spcPct val="100000"/>
              </a:lnSpc>
              <a:spcBef>
                <a:spcPts val="1318"/>
              </a:spcBef>
              <a:spcAft>
                <a:spcPts val="0"/>
              </a:spcAft>
              <a:buClr>
                <a:schemeClr val="dk1"/>
              </a:buClr>
              <a:buSzPts val="6591"/>
              <a:buNone/>
              <a:defRPr sz="6591"/>
            </a:lvl1pPr>
            <a:lvl2pPr marL="914400" lvl="1" indent="-228600" algn="l">
              <a:lnSpc>
                <a:spcPct val="100000"/>
              </a:lnSpc>
              <a:spcBef>
                <a:spcPts val="1139"/>
              </a:spcBef>
              <a:spcAft>
                <a:spcPts val="0"/>
              </a:spcAft>
              <a:buClr>
                <a:schemeClr val="dk1"/>
              </a:buClr>
              <a:buSzPts val="5693"/>
              <a:buNone/>
              <a:defRPr sz="5693"/>
            </a:lvl2pPr>
            <a:lvl3pPr marL="1371600" lvl="2" indent="-228600" algn="l">
              <a:lnSpc>
                <a:spcPct val="100000"/>
              </a:lnSpc>
              <a:spcBef>
                <a:spcPts val="959"/>
              </a:spcBef>
              <a:spcAft>
                <a:spcPts val="0"/>
              </a:spcAft>
              <a:buClr>
                <a:schemeClr val="dk1"/>
              </a:buClr>
              <a:buSzPts val="4794"/>
              <a:buNone/>
              <a:defRPr sz="4794"/>
            </a:lvl3pPr>
            <a:lvl4pPr marL="1828800" lvl="3" indent="-228600" algn="l">
              <a:lnSpc>
                <a:spcPct val="100000"/>
              </a:lnSpc>
              <a:spcBef>
                <a:spcPts val="839"/>
              </a:spcBef>
              <a:spcAft>
                <a:spcPts val="0"/>
              </a:spcAft>
              <a:buClr>
                <a:schemeClr val="dk1"/>
              </a:buClr>
              <a:buSzPts val="4195"/>
              <a:buNone/>
              <a:defRPr sz="4195"/>
            </a:lvl4pPr>
            <a:lvl5pPr marL="2286000" lvl="4" indent="-228600" algn="l">
              <a:lnSpc>
                <a:spcPct val="100000"/>
              </a:lnSpc>
              <a:spcBef>
                <a:spcPts val="839"/>
              </a:spcBef>
              <a:spcAft>
                <a:spcPts val="0"/>
              </a:spcAft>
              <a:buClr>
                <a:schemeClr val="dk1"/>
              </a:buClr>
              <a:buSzPts val="4195"/>
              <a:buNone/>
              <a:defRPr sz="4195"/>
            </a:lvl5pPr>
            <a:lvl6pPr marL="2743200" lvl="5" indent="-228600" algn="l">
              <a:lnSpc>
                <a:spcPct val="100000"/>
              </a:lnSpc>
              <a:spcBef>
                <a:spcPts val="839"/>
              </a:spcBef>
              <a:spcAft>
                <a:spcPts val="0"/>
              </a:spcAft>
              <a:buClr>
                <a:schemeClr val="dk1"/>
              </a:buClr>
              <a:buSzPts val="4195"/>
              <a:buNone/>
              <a:defRPr sz="4195"/>
            </a:lvl6pPr>
            <a:lvl7pPr marL="3200400" lvl="6" indent="-228600" algn="l">
              <a:lnSpc>
                <a:spcPct val="100000"/>
              </a:lnSpc>
              <a:spcBef>
                <a:spcPts val="839"/>
              </a:spcBef>
              <a:spcAft>
                <a:spcPts val="0"/>
              </a:spcAft>
              <a:buClr>
                <a:schemeClr val="dk1"/>
              </a:buClr>
              <a:buSzPts val="4195"/>
              <a:buNone/>
              <a:defRPr sz="4195"/>
            </a:lvl7pPr>
            <a:lvl8pPr marL="3657600" lvl="7" indent="-228600" algn="l">
              <a:lnSpc>
                <a:spcPct val="100000"/>
              </a:lnSpc>
              <a:spcBef>
                <a:spcPts val="839"/>
              </a:spcBef>
              <a:spcAft>
                <a:spcPts val="0"/>
              </a:spcAft>
              <a:buClr>
                <a:schemeClr val="dk1"/>
              </a:buClr>
              <a:buSzPts val="4195"/>
              <a:buNone/>
              <a:defRPr sz="4195"/>
            </a:lvl8pPr>
            <a:lvl9pPr marL="4114800" lvl="8" indent="-228600" algn="l">
              <a:lnSpc>
                <a:spcPct val="100000"/>
              </a:lnSpc>
              <a:spcBef>
                <a:spcPts val="839"/>
              </a:spcBef>
              <a:spcAft>
                <a:spcPts val="0"/>
              </a:spcAft>
              <a:buClr>
                <a:schemeClr val="dk1"/>
              </a:buClr>
              <a:buSzPts val="4195"/>
              <a:buNone/>
              <a:defRPr sz="4195"/>
            </a:lvl9pPr>
          </a:lstStyle>
          <a:p>
            <a:endParaRPr/>
          </a:p>
        </p:txBody>
      </p:sp>
      <p:sp>
        <p:nvSpPr>
          <p:cNvPr id="69" name="Google Shape;69;p11"/>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155267" y="15577491"/>
            <a:ext cx="33795172" cy="26535016"/>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15717817" y="101156038"/>
            <a:ext cx="206449505" cy="23505812"/>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2980263" y="77890818"/>
            <a:ext cx="206449505" cy="70036251"/>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marR="0" lvl="0"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9pPr>
          </a:lstStyle>
          <a:p>
            <a:endParaRPr/>
          </a:p>
        </p:txBody>
      </p:sp>
      <p:sp>
        <p:nvSpPr>
          <p:cNvPr id="11" name="Google Shape;11;p2"/>
          <p:cNvSpPr txBox="1">
            <a:spLocks noGrp="1"/>
          </p:cNvSpPr>
          <p:nvPr>
            <p:ph type="body" idx="1"/>
          </p:nvPr>
        </p:nvSpPr>
        <p:spPr>
          <a:xfrm>
            <a:off x="1474811" y="11947413"/>
            <a:ext cx="26535016" cy="33795172"/>
          </a:xfrm>
          <a:prstGeom prst="rect">
            <a:avLst/>
          </a:prstGeom>
          <a:noFill/>
          <a:ln>
            <a:noFill/>
          </a:ln>
        </p:spPr>
        <p:txBody>
          <a:bodyPr spcFirstLastPara="1" wrap="square" lIns="432100" tIns="216050" rIns="432100" bIns="216050" anchor="t" anchorCtr="0">
            <a:noAutofit/>
          </a:bodyPr>
          <a:lstStyle>
            <a:lvl1pPr marL="457200" marR="0" lvl="0" indent="-1186243" algn="l" rtl="0">
              <a:lnSpc>
                <a:spcPct val="100000"/>
              </a:lnSpc>
              <a:spcBef>
                <a:spcPts val="3016"/>
              </a:spcBef>
              <a:spcAft>
                <a:spcPts val="0"/>
              </a:spcAft>
              <a:buClr>
                <a:schemeClr val="dk1"/>
              </a:buClr>
              <a:buSzPts val="15081"/>
              <a:buFont typeface="Arial"/>
              <a:buChar char="•"/>
              <a:defRPr sz="15081" b="0" i="0" u="none" strike="noStrike" cap="none">
                <a:solidFill>
                  <a:schemeClr val="dk1"/>
                </a:solidFill>
                <a:latin typeface="Calibri"/>
                <a:ea typeface="Calibri"/>
                <a:cs typeface="Calibri"/>
                <a:sym typeface="Calibri"/>
              </a:defRPr>
            </a:lvl1pPr>
            <a:lvl2pPr marL="914400" marR="0" lvl="1" indent="-1059434" algn="l" rtl="0">
              <a:lnSpc>
                <a:spcPct val="100000"/>
              </a:lnSpc>
              <a:spcBef>
                <a:spcPts val="2617"/>
              </a:spcBef>
              <a:spcAft>
                <a:spcPts val="0"/>
              </a:spcAft>
              <a:buClr>
                <a:schemeClr val="dk1"/>
              </a:buClr>
              <a:buSzPts val="13084"/>
              <a:buFont typeface="Arial"/>
              <a:buChar char="–"/>
              <a:defRPr sz="13084" b="0" i="0" u="none" strike="noStrike" cap="none">
                <a:solidFill>
                  <a:schemeClr val="dk1"/>
                </a:solidFill>
                <a:latin typeface="Calibri"/>
                <a:ea typeface="Calibri"/>
                <a:cs typeface="Calibri"/>
                <a:sym typeface="Calibri"/>
              </a:defRPr>
            </a:lvl2pPr>
            <a:lvl3pPr marL="1371600" marR="0" lvl="2" indent="-938911" algn="l" rtl="0">
              <a:lnSpc>
                <a:spcPct val="100000"/>
              </a:lnSpc>
              <a:spcBef>
                <a:spcPts val="2237"/>
              </a:spcBef>
              <a:spcAft>
                <a:spcPts val="0"/>
              </a:spcAft>
              <a:buClr>
                <a:schemeClr val="dk1"/>
              </a:buClr>
              <a:buSzPts val="11186"/>
              <a:buFont typeface="Arial"/>
              <a:buChar char="•"/>
              <a:defRPr sz="11186" b="0" i="0" u="none" strike="noStrike" cap="none">
                <a:solidFill>
                  <a:schemeClr val="dk1"/>
                </a:solidFill>
                <a:latin typeface="Calibri"/>
                <a:ea typeface="Calibri"/>
                <a:cs typeface="Calibri"/>
                <a:sym typeface="Calibri"/>
              </a:defRPr>
            </a:lvl3pPr>
            <a:lvl4pPr marL="1828800" marR="0" lvl="3" indent="-818451" algn="l" rtl="0">
              <a:lnSpc>
                <a:spcPct val="100000"/>
              </a:lnSpc>
              <a:spcBef>
                <a:spcPts val="1858"/>
              </a:spcBef>
              <a:spcAft>
                <a:spcPts val="0"/>
              </a:spcAft>
              <a:buClr>
                <a:schemeClr val="dk1"/>
              </a:buClr>
              <a:buSzPts val="9289"/>
              <a:buFont typeface="Arial"/>
              <a:buChar char="–"/>
              <a:defRPr sz="9289" b="0" i="0" u="none" strike="noStrike" cap="none">
                <a:solidFill>
                  <a:schemeClr val="dk1"/>
                </a:solidFill>
                <a:latin typeface="Calibri"/>
                <a:ea typeface="Calibri"/>
                <a:cs typeface="Calibri"/>
                <a:sym typeface="Calibri"/>
              </a:defRPr>
            </a:lvl4pPr>
            <a:lvl5pPr marL="2286000" marR="0" lvl="4" indent="-818451" algn="l" rtl="0">
              <a:lnSpc>
                <a:spcPct val="100000"/>
              </a:lnSpc>
              <a:spcBef>
                <a:spcPts val="1858"/>
              </a:spcBef>
              <a:spcAft>
                <a:spcPts val="0"/>
              </a:spcAft>
              <a:buClr>
                <a:schemeClr val="dk1"/>
              </a:buClr>
              <a:buSzPts val="9289"/>
              <a:buFont typeface="Arial"/>
              <a:buChar char="»"/>
              <a:defRPr sz="9289" b="0" i="0" u="none" strike="noStrike" cap="none">
                <a:solidFill>
                  <a:schemeClr val="dk1"/>
                </a:solidFill>
                <a:latin typeface="Calibri"/>
                <a:ea typeface="Calibri"/>
                <a:cs typeface="Calibri"/>
                <a:sym typeface="Calibri"/>
              </a:defRPr>
            </a:lvl5pPr>
            <a:lvl6pPr marL="2743200" marR="0" lvl="5"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6pPr>
            <a:lvl7pPr marL="3200400" marR="0" lvl="6"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7pPr>
            <a:lvl8pPr marL="3657600" marR="0" lvl="7"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8pPr>
            <a:lvl9pPr marL="4114800" marR="0" lvl="8"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marR="0" lvl="0" algn="l" rtl="0">
              <a:lnSpc>
                <a:spcPct val="100000"/>
              </a:lnSpc>
              <a:spcBef>
                <a:spcPts val="0"/>
              </a:spcBef>
              <a:spcAft>
                <a:spcPts val="0"/>
              </a:spcAft>
              <a:buClr>
                <a:srgbClr val="000000"/>
              </a:buClr>
              <a:buSzPts val="1400"/>
              <a:buFont typeface="Arial"/>
              <a:buNone/>
              <a:defRPr sz="5693"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13" name="Google Shape;13;p2"/>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marR="0" lvl="0" algn="ctr" rtl="0">
              <a:lnSpc>
                <a:spcPct val="100000"/>
              </a:lnSpc>
              <a:spcBef>
                <a:spcPts val="0"/>
              </a:spcBef>
              <a:spcAft>
                <a:spcPts val="0"/>
              </a:spcAft>
              <a:buClr>
                <a:srgbClr val="000000"/>
              </a:buClr>
              <a:buSzPts val="1400"/>
              <a:buFont typeface="Arial"/>
              <a:buNone/>
              <a:defRPr sz="569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14" name="Google Shape;14;p2"/>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319524" y="50284175"/>
            <a:ext cx="13589625" cy="2818784"/>
          </a:xfrm>
          <a:prstGeom prst="rect">
            <a:avLst/>
          </a:prstGeom>
          <a:noFill/>
          <a:ln>
            <a:noFill/>
          </a:ln>
        </p:spPr>
        <p:txBody>
          <a:bodyPr spcFirstLastPara="1" wrap="square" lIns="106550" tIns="53250" rIns="106550" bIns="53250" anchor="ctr" anchorCtr="0">
            <a:noAutofit/>
          </a:bodyPr>
          <a:lstStyle/>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Arial"/>
              <a:ea typeface="Arial"/>
              <a:cs typeface="Arial"/>
              <a:sym typeface="Arial"/>
            </a:endParaRPr>
          </a:p>
        </p:txBody>
      </p:sp>
      <p:sp>
        <p:nvSpPr>
          <p:cNvPr id="90" name="Google Shape;90;p1"/>
          <p:cNvSpPr txBox="1"/>
          <p:nvPr/>
        </p:nvSpPr>
        <p:spPr>
          <a:xfrm>
            <a:off x="-22457458" y="33682226"/>
            <a:ext cx="14606538" cy="14446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Calibri"/>
              <a:ea typeface="Calibri"/>
              <a:cs typeface="Calibri"/>
              <a:sym typeface="Calibri"/>
            </a:endParaRPr>
          </a:p>
        </p:txBody>
      </p:sp>
      <p:sp>
        <p:nvSpPr>
          <p:cNvPr id="91" name="Google Shape;91;p1"/>
          <p:cNvSpPr txBox="1"/>
          <p:nvPr/>
        </p:nvSpPr>
        <p:spPr>
          <a:xfrm>
            <a:off x="3075828" y="6848015"/>
            <a:ext cx="22738200" cy="815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25"/>
              <a:buFont typeface="Arial"/>
              <a:buNone/>
            </a:pPr>
            <a:r>
              <a:rPr lang="pt-BR" sz="4700" b="1" i="0" u="none" strike="noStrike" cap="none" dirty="0">
                <a:solidFill>
                  <a:schemeClr val="dk1"/>
                </a:solidFill>
                <a:latin typeface="Arial"/>
                <a:ea typeface="Arial"/>
                <a:cs typeface="Arial"/>
                <a:sym typeface="Arial"/>
              </a:rPr>
              <a:t>TÍTULO DO TRABALHO</a:t>
            </a:r>
            <a:endParaRPr sz="4700" b="0" i="0" u="none" strike="noStrike" cap="none" dirty="0">
              <a:solidFill>
                <a:schemeClr val="dk1"/>
              </a:solidFill>
              <a:latin typeface="Arial"/>
              <a:ea typeface="Arial"/>
              <a:cs typeface="Arial"/>
              <a:sym typeface="Arial"/>
            </a:endParaRPr>
          </a:p>
        </p:txBody>
      </p:sp>
      <p:sp>
        <p:nvSpPr>
          <p:cNvPr id="92" name="Google Shape;92;p1"/>
          <p:cNvSpPr/>
          <p:nvPr/>
        </p:nvSpPr>
        <p:spPr>
          <a:xfrm>
            <a:off x="3677711" y="9243342"/>
            <a:ext cx="22129200" cy="1383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4394"/>
              <a:buFont typeface="Arial"/>
              <a:buNone/>
            </a:pPr>
            <a:r>
              <a:rPr lang="pt-BR" sz="2800" b="0" i="0" u="none" strike="noStrike" cap="none">
                <a:solidFill>
                  <a:schemeClr val="dk1"/>
                </a:solidFill>
                <a:latin typeface="Arial"/>
                <a:ea typeface="Arial"/>
                <a:cs typeface="Arial"/>
                <a:sym typeface="Arial"/>
              </a:rPr>
              <a:t>NOME DOS AUTORES</a:t>
            </a:r>
            <a:r>
              <a:rPr lang="pt-BR" sz="2800" b="0" i="0" u="none" strike="noStrike" cap="none" baseline="30000">
                <a:solidFill>
                  <a:schemeClr val="dk1"/>
                </a:solidFill>
                <a:latin typeface="Arial"/>
                <a:ea typeface="Arial"/>
                <a:cs typeface="Arial"/>
                <a:sym typeface="Arial"/>
              </a:rPr>
              <a:t>1</a:t>
            </a:r>
            <a:endParaRPr sz="2800" b="0" i="0" u="none" strike="noStrike" cap="none" baseline="30000"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3995"/>
              <a:buFont typeface="Arial"/>
              <a:buNone/>
            </a:pPr>
            <a:r>
              <a:rPr lang="pt-BR" sz="2800" b="0" i="0" u="none" strike="noStrike" cap="none" dirty="0">
                <a:solidFill>
                  <a:schemeClr val="dk1"/>
                </a:solidFill>
                <a:latin typeface="Arial"/>
                <a:ea typeface="Arial"/>
                <a:cs typeface="Arial"/>
                <a:sym typeface="Arial"/>
              </a:rPr>
              <a:t>1 Instituições de vínculo</a:t>
            </a:r>
            <a:endParaRPr sz="2800" b="0" i="0" u="none" strike="noStrike" cap="none" dirty="0">
              <a:solidFill>
                <a:srgbClr val="000000"/>
              </a:solidFill>
              <a:latin typeface="Arial"/>
              <a:ea typeface="Arial"/>
              <a:cs typeface="Arial"/>
              <a:sym typeface="Arial"/>
            </a:endParaRPr>
          </a:p>
        </p:txBody>
      </p:sp>
      <p:sp>
        <p:nvSpPr>
          <p:cNvPr id="93" name="Google Shape;93;p1"/>
          <p:cNvSpPr txBox="1"/>
          <p:nvPr/>
        </p:nvSpPr>
        <p:spPr>
          <a:xfrm>
            <a:off x="853521" y="12371550"/>
            <a:ext cx="9780000" cy="83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25"/>
              <a:buFont typeface="Arial"/>
              <a:buNone/>
            </a:pPr>
            <a:r>
              <a:rPr lang="pt-BR" sz="4794" b="1">
                <a:solidFill>
                  <a:schemeClr val="dk1"/>
                </a:solidFill>
              </a:rPr>
              <a:t>DESCRIÇÃO DO RELATO:</a:t>
            </a:r>
            <a:endParaRPr sz="3625" b="0" i="0" u="none" strike="noStrike" cap="none">
              <a:solidFill>
                <a:schemeClr val="dk1"/>
              </a:solidFill>
              <a:latin typeface="Arial"/>
              <a:ea typeface="Arial"/>
              <a:cs typeface="Arial"/>
              <a:sym typeface="Arial"/>
            </a:endParaRPr>
          </a:p>
        </p:txBody>
      </p:sp>
      <p:sp>
        <p:nvSpPr>
          <p:cNvPr id="94" name="Google Shape;94;p1"/>
          <p:cNvSpPr txBox="1"/>
          <p:nvPr/>
        </p:nvSpPr>
        <p:spPr>
          <a:xfrm>
            <a:off x="288174" y="13306392"/>
            <a:ext cx="14156698" cy="68541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95" name="Google Shape;95;p1"/>
          <p:cNvSpPr txBox="1"/>
          <p:nvPr/>
        </p:nvSpPr>
        <p:spPr>
          <a:xfrm>
            <a:off x="283419" y="21104408"/>
            <a:ext cx="14084789" cy="279700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96" name="Google Shape;96;p1"/>
          <p:cNvSpPr txBox="1"/>
          <p:nvPr/>
        </p:nvSpPr>
        <p:spPr>
          <a:xfrm>
            <a:off x="18750199" y="33622074"/>
            <a:ext cx="5530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3200" b="1" i="0" u="none" strike="noStrike" cap="none">
                <a:solidFill>
                  <a:schemeClr val="dk1"/>
                </a:solidFill>
                <a:latin typeface="Arial"/>
                <a:ea typeface="Arial"/>
                <a:cs typeface="Arial"/>
                <a:sym typeface="Arial"/>
              </a:rPr>
              <a:t>REFERÊNCIAS</a:t>
            </a:r>
            <a:endParaRPr sz="3200" b="0" i="0" u="none" strike="noStrike" cap="none">
              <a:solidFill>
                <a:srgbClr val="000000"/>
              </a:solidFill>
              <a:latin typeface="Arial"/>
              <a:ea typeface="Arial"/>
              <a:cs typeface="Arial"/>
              <a:sym typeface="Arial"/>
            </a:endParaRPr>
          </a:p>
        </p:txBody>
      </p:sp>
      <p:sp>
        <p:nvSpPr>
          <p:cNvPr id="97" name="Google Shape;97;p1"/>
          <p:cNvSpPr txBox="1"/>
          <p:nvPr/>
        </p:nvSpPr>
        <p:spPr>
          <a:xfrm>
            <a:off x="14894145" y="35218608"/>
            <a:ext cx="14597972" cy="230522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3595"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3595"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endParaRPr sz="3595" b="0" i="0" u="none" strike="noStrike" cap="none">
              <a:solidFill>
                <a:schemeClr val="dk1"/>
              </a:solidFill>
              <a:latin typeface="Arial"/>
              <a:ea typeface="Arial"/>
              <a:cs typeface="Arial"/>
              <a:sym typeface="Arial"/>
            </a:endParaRPr>
          </a:p>
        </p:txBody>
      </p:sp>
      <p:sp>
        <p:nvSpPr>
          <p:cNvPr id="98" name="Google Shape;98;p1"/>
          <p:cNvSpPr txBox="1"/>
          <p:nvPr/>
        </p:nvSpPr>
        <p:spPr>
          <a:xfrm>
            <a:off x="313401" y="25787700"/>
            <a:ext cx="14012882" cy="68541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99" name="Google Shape;99;p1"/>
          <p:cNvSpPr txBox="1"/>
          <p:nvPr/>
        </p:nvSpPr>
        <p:spPr>
          <a:xfrm>
            <a:off x="14894150" y="25499915"/>
            <a:ext cx="14554237" cy="617799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4394"/>
              <a:buFont typeface="Arial"/>
              <a:buNone/>
            </a:pPr>
            <a:r>
              <a:rPr lang="pt-BR" sz="4394" b="0" i="0" u="none" strike="noStrike" cap="none">
                <a:solidFill>
                  <a:schemeClr val="dk1"/>
                </a:solidFill>
                <a:latin typeface="Arial"/>
                <a:ea typeface="Arial"/>
                <a:cs typeface="Arial"/>
                <a:sym typeface="Arial"/>
              </a:rPr>
              <a:t> 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  xxxxxxxxxxx xxxxxxxxx xxxxx xxx xxxxxx  xxxxxxxxxxx xxxxxxxxx xxxxx xxx xxxxxx  xxxxxxxxxxx xxxxxxxxx xxxxx xxx xxxxxx  xxxxxxxxxxx xxxxxxxxx xxxxx xxx .</a:t>
            </a:r>
            <a:endParaRPr sz="3995" b="0" i="0" u="none" strike="noStrike" cap="none">
              <a:solidFill>
                <a:schemeClr val="dk1"/>
              </a:solidFill>
              <a:latin typeface="Arial"/>
              <a:ea typeface="Arial"/>
              <a:cs typeface="Arial"/>
              <a:sym typeface="Arial"/>
            </a:endParaRPr>
          </a:p>
        </p:txBody>
      </p:sp>
      <p:sp>
        <p:nvSpPr>
          <p:cNvPr id="100" name="Google Shape;100;p1"/>
          <p:cNvSpPr txBox="1"/>
          <p:nvPr/>
        </p:nvSpPr>
        <p:spPr>
          <a:xfrm>
            <a:off x="23086210" y="676649"/>
            <a:ext cx="5789700" cy="1322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990"/>
              <a:buFont typeface="Arial"/>
              <a:buNone/>
            </a:pPr>
            <a:r>
              <a:rPr lang="pt-BR" sz="7990" b="1" i="0" u="none" strike="noStrike" cap="none">
                <a:solidFill>
                  <a:srgbClr val="400068"/>
                </a:solidFill>
                <a:latin typeface="Arial"/>
                <a:ea typeface="Arial"/>
                <a:cs typeface="Arial"/>
                <a:sym typeface="Arial"/>
              </a:rPr>
              <a:t>PE -  </a:t>
            </a:r>
            <a:endParaRPr sz="7990" b="0" i="0" u="none" strike="noStrike" cap="none">
              <a:solidFill>
                <a:srgbClr val="400068"/>
              </a:solidFill>
              <a:latin typeface="Arial"/>
              <a:ea typeface="Arial"/>
              <a:cs typeface="Arial"/>
              <a:sym typeface="Arial"/>
            </a:endParaRPr>
          </a:p>
        </p:txBody>
      </p:sp>
      <p:sp>
        <p:nvSpPr>
          <p:cNvPr id="101" name="Google Shape;101;p1"/>
          <p:cNvSpPr/>
          <p:nvPr/>
        </p:nvSpPr>
        <p:spPr>
          <a:xfrm>
            <a:off x="8" y="49837284"/>
            <a:ext cx="29484642" cy="934851"/>
          </a:xfrm>
          <a:prstGeom prst="rect">
            <a:avLst/>
          </a:prstGeom>
          <a:gradFill>
            <a:gsLst>
              <a:gs pos="0">
                <a:srgbClr val="000000"/>
              </a:gs>
              <a:gs pos="27000">
                <a:srgbClr val="000040"/>
              </a:gs>
              <a:gs pos="50000">
                <a:srgbClr val="400040"/>
              </a:gs>
              <a:gs pos="75000">
                <a:srgbClr val="8F0040"/>
              </a:gs>
              <a:gs pos="100000">
                <a:srgbClr val="F27300"/>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25"/>
              <a:buFont typeface="Arial"/>
              <a:buNone/>
            </a:pPr>
            <a:endParaRPr sz="3625" b="0" i="0" u="none" strike="noStrike" cap="none">
              <a:solidFill>
                <a:schemeClr val="lt1"/>
              </a:solidFill>
              <a:latin typeface="Arial"/>
              <a:ea typeface="Arial"/>
              <a:cs typeface="Arial"/>
              <a:sym typeface="Arial"/>
            </a:endParaRPr>
          </a:p>
        </p:txBody>
      </p:sp>
      <p:sp>
        <p:nvSpPr>
          <p:cNvPr id="102" name="Google Shape;102;p1"/>
          <p:cNvSpPr txBox="1"/>
          <p:nvPr/>
        </p:nvSpPr>
        <p:spPr>
          <a:xfrm>
            <a:off x="7669513" y="50018212"/>
            <a:ext cx="15416681" cy="7069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995"/>
              <a:buFont typeface="Arial"/>
              <a:buNone/>
            </a:pPr>
            <a:r>
              <a:rPr lang="pt-BR" sz="3995" b="1" i="0" u="none" strike="noStrike" cap="none">
                <a:solidFill>
                  <a:schemeClr val="lt1"/>
                </a:solidFill>
                <a:latin typeface="Arial"/>
                <a:ea typeface="Arial"/>
                <a:cs typeface="Arial"/>
                <a:sym typeface="Arial"/>
              </a:rPr>
              <a:t>E-mail: </a:t>
            </a:r>
            <a:endParaRPr sz="6591" b="0" i="0" u="none" strike="noStrike" cap="none">
              <a:solidFill>
                <a:schemeClr val="lt1"/>
              </a:solidFill>
              <a:latin typeface="Arial"/>
              <a:ea typeface="Arial"/>
              <a:cs typeface="Arial"/>
              <a:sym typeface="Arial"/>
            </a:endParaRPr>
          </a:p>
        </p:txBody>
      </p:sp>
      <p:sp>
        <p:nvSpPr>
          <p:cNvPr id="103" name="Google Shape;103;p1"/>
          <p:cNvSpPr/>
          <p:nvPr/>
        </p:nvSpPr>
        <p:spPr>
          <a:xfrm>
            <a:off x="14814226" y="13368433"/>
            <a:ext cx="14454156" cy="3473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a:t>
            </a:r>
            <a:endParaRPr sz="3995" b="0" i="0" u="none" strike="noStrike" cap="none">
              <a:solidFill>
                <a:schemeClr val="dk1"/>
              </a:solidFill>
              <a:latin typeface="Arial"/>
              <a:ea typeface="Arial"/>
              <a:cs typeface="Arial"/>
              <a:sym typeface="Arial"/>
            </a:endParaRPr>
          </a:p>
        </p:txBody>
      </p:sp>
      <p:sp>
        <p:nvSpPr>
          <p:cNvPr id="104" name="Google Shape;104;p1"/>
          <p:cNvSpPr txBox="1"/>
          <p:nvPr/>
        </p:nvSpPr>
        <p:spPr>
          <a:xfrm>
            <a:off x="757971" y="48223550"/>
            <a:ext cx="13217103" cy="1182264"/>
          </a:xfrm>
          <a:prstGeom prst="rect">
            <a:avLst/>
          </a:prstGeom>
          <a:noFill/>
          <a:ln>
            <a:noFill/>
          </a:ln>
        </p:spPr>
        <p:txBody>
          <a:bodyPr spcFirstLastPara="1" wrap="square" lIns="91300" tIns="45650" rIns="91300" bIns="45650" anchor="b" anchorCtr="0">
            <a:noAutofit/>
          </a:bodyPr>
          <a:lstStyle/>
          <a:p>
            <a:pPr marL="0" marR="0" lvl="0" indent="0" algn="just" rtl="0">
              <a:lnSpc>
                <a:spcPct val="85000"/>
              </a:lnSpc>
              <a:spcBef>
                <a:spcPts val="0"/>
              </a:spcBef>
              <a:spcAft>
                <a:spcPts val="0"/>
              </a:spcAft>
              <a:buClr>
                <a:schemeClr val="dk1"/>
              </a:buClr>
              <a:buSzPts val="3595"/>
              <a:buFont typeface="Arial"/>
              <a:buNone/>
            </a:pPr>
            <a:r>
              <a:rPr lang="pt-BR" sz="3595" b="0" i="0" u="none" strike="noStrike" cap="none">
                <a:solidFill>
                  <a:schemeClr val="dk1"/>
                </a:solidFill>
                <a:latin typeface="Arial"/>
                <a:ea typeface="Arial"/>
                <a:cs typeface="Arial"/>
                <a:sym typeface="Arial"/>
              </a:rPr>
              <a:t>Gráfico 1:</a:t>
            </a:r>
            <a:endParaRPr sz="1400" b="0" i="0" u="none" strike="noStrike" cap="none">
              <a:solidFill>
                <a:srgbClr val="000000"/>
              </a:solidFill>
              <a:latin typeface="Arial"/>
              <a:ea typeface="Arial"/>
              <a:cs typeface="Arial"/>
              <a:sym typeface="Arial"/>
            </a:endParaRPr>
          </a:p>
        </p:txBody>
      </p:sp>
      <p:sp>
        <p:nvSpPr>
          <p:cNvPr id="105" name="Google Shape;105;p1"/>
          <p:cNvSpPr txBox="1"/>
          <p:nvPr/>
        </p:nvSpPr>
        <p:spPr>
          <a:xfrm>
            <a:off x="15726483" y="47956228"/>
            <a:ext cx="12822799" cy="1449590"/>
          </a:xfrm>
          <a:prstGeom prst="rect">
            <a:avLst/>
          </a:prstGeom>
          <a:noFill/>
          <a:ln>
            <a:noFill/>
          </a:ln>
        </p:spPr>
        <p:txBody>
          <a:bodyPr spcFirstLastPara="1" wrap="square" lIns="91300" tIns="45650" rIns="91300" bIns="45650" anchor="b" anchorCtr="0">
            <a:noAutofit/>
          </a:bodyPr>
          <a:lstStyle/>
          <a:p>
            <a:pPr marL="0" marR="0" lvl="0" indent="0" algn="just" rtl="0">
              <a:lnSpc>
                <a:spcPct val="85000"/>
              </a:lnSpc>
              <a:spcBef>
                <a:spcPts val="0"/>
              </a:spcBef>
              <a:spcAft>
                <a:spcPts val="0"/>
              </a:spcAft>
              <a:buClr>
                <a:schemeClr val="dk1"/>
              </a:buClr>
              <a:buSzPts val="3595"/>
              <a:buFont typeface="Arial"/>
              <a:buNone/>
            </a:pPr>
            <a:r>
              <a:rPr lang="pt-BR" sz="3595" b="0" i="0" u="none" strike="noStrike" cap="none">
                <a:solidFill>
                  <a:schemeClr val="dk1"/>
                </a:solidFill>
                <a:latin typeface="Arial"/>
                <a:ea typeface="Arial"/>
                <a:cs typeface="Arial"/>
                <a:sym typeface="Arial"/>
              </a:rPr>
              <a:t>Gráfico 2</a:t>
            </a:r>
            <a:endParaRPr sz="1400" b="0" i="0" u="none" strike="noStrike" cap="none">
              <a:solidFill>
                <a:srgbClr val="000000"/>
              </a:solidFill>
              <a:latin typeface="Arial"/>
              <a:ea typeface="Arial"/>
              <a:cs typeface="Arial"/>
              <a:sym typeface="Arial"/>
            </a:endParaRPr>
          </a:p>
        </p:txBody>
      </p:sp>
      <p:sp>
        <p:nvSpPr>
          <p:cNvPr id="106" name="Google Shape;106;p1"/>
          <p:cNvSpPr txBox="1"/>
          <p:nvPr/>
        </p:nvSpPr>
        <p:spPr>
          <a:xfrm>
            <a:off x="14814226" y="17870952"/>
            <a:ext cx="14454300" cy="6177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a:t>
            </a:r>
            <a:endParaRPr sz="3995" b="0" i="0" u="none" strike="noStrike" cap="none">
              <a:solidFill>
                <a:schemeClr val="dk1"/>
              </a:solidFill>
              <a:latin typeface="Arial"/>
              <a:ea typeface="Arial"/>
              <a:cs typeface="Arial"/>
              <a:sym typeface="Arial"/>
            </a:endParaRPr>
          </a:p>
        </p:txBody>
      </p:sp>
      <p:pic>
        <p:nvPicPr>
          <p:cNvPr id="107" name="Google Shape;107;p1"/>
          <p:cNvPicPr preferRelativeResize="0"/>
          <p:nvPr/>
        </p:nvPicPr>
        <p:blipFill rotWithShape="1">
          <a:blip r:embed="rId3">
            <a:alphaModFix/>
          </a:blip>
          <a:srcRect/>
          <a:stretch/>
        </p:blipFill>
        <p:spPr>
          <a:xfrm>
            <a:off x="14856594" y="39424947"/>
            <a:ext cx="14067032" cy="8283133"/>
          </a:xfrm>
          <a:prstGeom prst="rect">
            <a:avLst/>
          </a:prstGeom>
          <a:noFill/>
          <a:ln>
            <a:noFill/>
          </a:ln>
        </p:spPr>
      </p:pic>
      <p:pic>
        <p:nvPicPr>
          <p:cNvPr id="108" name="Google Shape;108;p1"/>
          <p:cNvPicPr preferRelativeResize="0"/>
          <p:nvPr/>
        </p:nvPicPr>
        <p:blipFill rotWithShape="1">
          <a:blip r:embed="rId4">
            <a:alphaModFix/>
          </a:blip>
          <a:srcRect/>
          <a:stretch/>
        </p:blipFill>
        <p:spPr>
          <a:xfrm>
            <a:off x="313401" y="39424952"/>
            <a:ext cx="14012882" cy="8334258"/>
          </a:xfrm>
          <a:prstGeom prst="rect">
            <a:avLst/>
          </a:prstGeom>
          <a:noFill/>
          <a:ln>
            <a:noFill/>
          </a:ln>
        </p:spPr>
      </p:pic>
      <p:sp>
        <p:nvSpPr>
          <p:cNvPr id="109" name="Google Shape;109;p1"/>
          <p:cNvSpPr txBox="1"/>
          <p:nvPr/>
        </p:nvSpPr>
        <p:spPr>
          <a:xfrm>
            <a:off x="18750201" y="3034826"/>
            <a:ext cx="9780000" cy="650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25"/>
              <a:buFont typeface="Arial"/>
              <a:buNone/>
            </a:pPr>
            <a:r>
              <a:rPr lang="pt-BR" sz="3625" b="0" i="0" u="none" strike="noStrike" cap="none">
                <a:solidFill>
                  <a:schemeClr val="dk1"/>
                </a:solidFill>
                <a:latin typeface="Arial"/>
                <a:ea typeface="Arial"/>
                <a:cs typeface="Arial"/>
                <a:sym typeface="Arial"/>
              </a:rPr>
              <a:t>Inserir a logomarca da instituição do trabalho</a:t>
            </a:r>
            <a:endParaRPr sz="1400" b="0" i="0" u="none" strike="noStrike" cap="none">
              <a:solidFill>
                <a:srgbClr val="000000"/>
              </a:solidFill>
              <a:latin typeface="Arial"/>
              <a:ea typeface="Arial"/>
              <a:cs typeface="Arial"/>
              <a:sym typeface="Arial"/>
            </a:endParaRPr>
          </a:p>
        </p:txBody>
      </p:sp>
      <p:sp>
        <p:nvSpPr>
          <p:cNvPr id="110" name="Google Shape;110;p1"/>
          <p:cNvSpPr txBox="1"/>
          <p:nvPr/>
        </p:nvSpPr>
        <p:spPr>
          <a:xfrm>
            <a:off x="313401" y="33986190"/>
            <a:ext cx="14012882" cy="48255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a:t>
            </a:r>
            <a:endParaRPr sz="3995" b="0" i="0" u="none" strike="noStrike" cap="none">
              <a:solidFill>
                <a:schemeClr val="dk1"/>
              </a:solidFill>
              <a:latin typeface="Arial"/>
              <a:ea typeface="Arial"/>
              <a:cs typeface="Arial"/>
              <a:sym typeface="Arial"/>
            </a:endParaRPr>
          </a:p>
        </p:txBody>
      </p:sp>
      <p:pic>
        <p:nvPicPr>
          <p:cNvPr id="3" name="Imagem 2" descr="Interface gráfica do usuário&#10;&#10;O conteúdo gerado por IA pode estar incorreto.">
            <a:extLst>
              <a:ext uri="{FF2B5EF4-FFF2-40B4-BE49-F238E27FC236}">
                <a16:creationId xmlns:a16="http://schemas.microsoft.com/office/drawing/2014/main" id="{30AD1F20-8C38-669F-DCE7-2514B5688F63}"/>
              </a:ext>
            </a:extLst>
          </p:cNvPr>
          <p:cNvPicPr>
            <a:picLocks noChangeAspect="1"/>
          </p:cNvPicPr>
          <p:nvPr/>
        </p:nvPicPr>
        <p:blipFill>
          <a:blip r:embed="rId5"/>
          <a:stretch>
            <a:fillRect/>
          </a:stretch>
        </p:blipFill>
        <p:spPr>
          <a:xfrm>
            <a:off x="-1" y="-6932158"/>
            <a:ext cx="9876657" cy="17558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 calcmode="lin" valueType="num">
                                      <p:cBhvr additive="base">
                                        <p:cTn id="12" dur="500"/>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401</Words>
  <Application>Microsoft Office PowerPoint</Application>
  <PresentationFormat>Personalizar</PresentationFormat>
  <Paragraphs>21</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Calibri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Guilherme Garcia</dc:creator>
  <cp:lastModifiedBy>Pablo De Moura Santos</cp:lastModifiedBy>
  <cp:revision>2</cp:revision>
  <dcterms:created xsi:type="dcterms:W3CDTF">2012-05-27T22:48:00Z</dcterms:created>
  <dcterms:modified xsi:type="dcterms:W3CDTF">2025-09-22T19:16:30Z</dcterms:modified>
</cp:coreProperties>
</file>